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Lst>
  <p:notesMasterIdLst>
    <p:notesMasterId r:id="rId15"/>
  </p:notesMasterIdLst>
  <p:handoutMasterIdLst>
    <p:handoutMasterId r:id="rId16"/>
  </p:handoutMasterIdLst>
  <p:sldIdLst>
    <p:sldId id="325" r:id="rId5"/>
    <p:sldId id="326" r:id="rId6"/>
    <p:sldId id="327" r:id="rId7"/>
    <p:sldId id="329" r:id="rId8"/>
    <p:sldId id="330" r:id="rId9"/>
    <p:sldId id="331" r:id="rId10"/>
    <p:sldId id="333" r:id="rId11"/>
    <p:sldId id="334" r:id="rId12"/>
    <p:sldId id="336" r:id="rId13"/>
    <p:sldId id="33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5135"/>
    <a:srgbClr val="BDA07D"/>
    <a:srgbClr val="F5F9F9"/>
    <a:srgbClr val="627272"/>
    <a:srgbClr val="93A5A8"/>
    <a:srgbClr val="3E7090"/>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7292A2E-F333-43FB-9621-5CBBE7FDCDCB}">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5" autoAdjust="0"/>
    <p:restoredTop sz="95241" autoAdjust="0"/>
  </p:normalViewPr>
  <p:slideViewPr>
    <p:cSldViewPr snapToGrid="0">
      <p:cViewPr varScale="1">
        <p:scale>
          <a:sx n="68" d="100"/>
          <a:sy n="68" d="100"/>
        </p:scale>
        <p:origin x="232" y="204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9157-3E48-A29D-44B6CCAC6111}"/>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9157-3E48-A29D-44B6CCAC6111}"/>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9157-3E48-A29D-44B6CCAC6111}"/>
            </c:ext>
          </c:extLst>
        </c:ser>
        <c:dLbls>
          <c:showLegendKey val="0"/>
          <c:showVal val="0"/>
          <c:showCatName val="0"/>
          <c:showSerName val="0"/>
          <c:showPercent val="0"/>
          <c:showBubbleSize val="0"/>
        </c:dLbls>
        <c:gapWidth val="219"/>
        <c:overlap val="-27"/>
        <c:axId val="519993120"/>
        <c:axId val="519995392"/>
      </c:barChart>
      <c:catAx>
        <c:axId val="519993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9995392"/>
        <c:crosses val="autoZero"/>
        <c:auto val="1"/>
        <c:lblAlgn val="ctr"/>
        <c:lblOffset val="100"/>
        <c:noMultiLvlLbl val="0"/>
      </c:catAx>
      <c:valAx>
        <c:axId val="5199953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99931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1" qsCatId="simple" csTypeId="urn:microsoft.com/office/officeart/2005/8/colors/accent2_2" csCatId="accent2" phldr="1"/>
      <dgm:spPr/>
      <dgm:t>
        <a:bodyPr/>
        <a:lstStyle/>
        <a:p>
          <a:endParaRPr lang="en-US"/>
        </a:p>
      </dgm:t>
    </dgm:pt>
    <dgm:pt modelId="{A8C03FBB-4A75-4460-AEA6-DEAEB9C61496}">
      <dgm:prSet phldrT="[Text]" phldr="0"/>
      <dgm:spPr/>
      <dgm:t>
        <a:bodyPr/>
        <a:lstStyle/>
        <a:p>
          <a:pPr>
            <a:defRPr b="1"/>
          </a:pPr>
          <a:r>
            <a:rPr lang="en-US" dirty="0">
              <a:latin typeface="+mn-lt"/>
            </a:rPr>
            <a:t>Q3</a:t>
          </a:r>
        </a:p>
      </dgm:t>
    </dgm:pt>
    <dgm:pt modelId="{4E972F7F-4B1B-47AA-A25B-1FFC561F1C76}" type="parTrans" cxnId="{D3D81948-D963-4D1E-AE16-9705EAF510FC}">
      <dgm:prSet/>
      <dgm:spPr/>
      <dgm:t>
        <a:bodyPr/>
        <a:lstStyle/>
        <a:p>
          <a:endParaRPr lang="en-US"/>
        </a:p>
      </dgm:t>
    </dgm:pt>
    <dgm:pt modelId="{67361508-930A-4A23-8CFC-BB56DA645C3C}" type="sibTrans" cxnId="{D3D81948-D963-4D1E-AE16-9705EAF510FC}">
      <dgm:prSet/>
      <dgm:spPr/>
      <dgm:t>
        <a:bodyPr/>
        <a:lstStyle/>
        <a:p>
          <a:endParaRPr lang="en-US"/>
        </a:p>
      </dgm:t>
    </dgm:pt>
    <dgm:pt modelId="{5E71F362-34DF-4EEC-92A3-0EFE450E05E4}">
      <dgm:prSet phldrT="[Text]" phldr="0"/>
      <dgm:spPr/>
      <dgm:t>
        <a:bodyPr/>
        <a:lstStyle/>
        <a:p>
          <a:pPr algn="ctr"/>
          <a:r>
            <a:rPr lang="en-US" dirty="0">
              <a:latin typeface="+mn-lt"/>
            </a:rPr>
            <a:t>MARKET RESEARCH</a:t>
          </a:r>
        </a:p>
      </dgm:t>
    </dgm:pt>
    <dgm:pt modelId="{8E5EE4D1-908E-455C-B8B3-281AD42DEC9A}" type="parTrans" cxnId="{B99CA6C9-28D1-4DDB-B8EC-AED73AD115CA}">
      <dgm:prSet/>
      <dgm:spPr/>
      <dgm:t>
        <a:bodyPr/>
        <a:lstStyle/>
        <a:p>
          <a:endParaRPr lang="en-US"/>
        </a:p>
      </dgm:t>
    </dgm:pt>
    <dgm:pt modelId="{B208B24A-E9FD-40A9-B764-FB7C2B7ED8B9}" type="sibTrans" cxnId="{B99CA6C9-28D1-4DDB-B8EC-AED73AD115CA}">
      <dgm:prSet/>
      <dgm:spPr/>
      <dgm:t>
        <a:bodyPr/>
        <a:lstStyle/>
        <a:p>
          <a:endParaRPr lang="en-US"/>
        </a:p>
      </dgm:t>
    </dgm:pt>
    <dgm:pt modelId="{91969DED-4CB8-4A14-A50B-3F7B848E46B5}">
      <dgm:prSet phldrT="[Text]" phldr="0"/>
      <dgm:spPr/>
      <dgm:t>
        <a:bodyPr/>
        <a:lstStyle/>
        <a:p>
          <a:pPr>
            <a:defRPr b="1"/>
          </a:pPr>
          <a:r>
            <a:rPr lang="en-US" dirty="0">
              <a:latin typeface="+mn-lt"/>
            </a:rPr>
            <a:t>Q4</a:t>
          </a:r>
        </a:p>
      </dgm:t>
    </dgm:pt>
    <dgm:pt modelId="{441CD73D-85E1-42A6-BCF8-362A3247E2F3}" type="parTrans" cxnId="{537F2ED0-8BD0-4AD5-B60D-89B660EDA1AC}">
      <dgm:prSet/>
      <dgm:spPr/>
      <dgm:t>
        <a:bodyPr/>
        <a:lstStyle/>
        <a:p>
          <a:endParaRPr lang="en-US"/>
        </a:p>
      </dgm:t>
    </dgm:pt>
    <dgm:pt modelId="{81CA8AA2-C0C3-4381-BA8B-413EDD578B83}" type="sibTrans" cxnId="{537F2ED0-8BD0-4AD5-B60D-89B660EDA1AC}">
      <dgm:prSet/>
      <dgm:spPr/>
      <dgm:t>
        <a:bodyPr/>
        <a:lstStyle/>
        <a:p>
          <a:endParaRPr lang="en-US"/>
        </a:p>
      </dgm:t>
    </dgm:pt>
    <dgm:pt modelId="{8A04F340-E8E1-4146-9905-E7ADCAEAABD7}">
      <dgm:prSet phldrT="[Text]" phldr="0"/>
      <dgm:spPr/>
      <dgm:t>
        <a:bodyPr/>
        <a:lstStyle/>
        <a:p>
          <a:pPr algn="ctr"/>
          <a:r>
            <a:rPr lang="en-US" dirty="0">
              <a:latin typeface="+mn-lt"/>
            </a:rPr>
            <a:t>PRODUCT DEVELOPMENT</a:t>
          </a:r>
        </a:p>
      </dgm:t>
    </dgm:pt>
    <dgm:pt modelId="{4EBD5EC2-45ED-4ED6-8376-97D155A911AE}" type="parTrans" cxnId="{E636BFFB-0404-4D4B-B3F0-C64FDFD9DDEF}">
      <dgm:prSet/>
      <dgm:spPr/>
      <dgm:t>
        <a:bodyPr/>
        <a:lstStyle/>
        <a:p>
          <a:endParaRPr lang="en-US"/>
        </a:p>
      </dgm:t>
    </dgm:pt>
    <dgm:pt modelId="{F9CD2A04-6A34-4104-A971-391788B88F55}" type="sibTrans" cxnId="{E636BFFB-0404-4D4B-B3F0-C64FDFD9DDEF}">
      <dgm:prSet/>
      <dgm:spPr/>
      <dgm:t>
        <a:bodyPr/>
        <a:lstStyle/>
        <a:p>
          <a:endParaRPr lang="en-US"/>
        </a:p>
      </dgm:t>
    </dgm:pt>
    <dgm:pt modelId="{3CC73758-10C1-47F8-AFA7-1A986D4DDD60}">
      <dgm:prSet phldrT="[Text]" phldr="0"/>
      <dgm:spPr/>
      <dgm:t>
        <a:bodyPr/>
        <a:lstStyle/>
        <a:p>
          <a:pPr>
            <a:defRPr b="1"/>
          </a:pPr>
          <a:r>
            <a:rPr lang="en-US" dirty="0">
              <a:latin typeface="+mn-lt"/>
            </a:rPr>
            <a:t>Q1</a:t>
          </a:r>
        </a:p>
      </dgm:t>
    </dgm:pt>
    <dgm:pt modelId="{FF6AE4B6-4A2F-49EE-9316-9AF55E77838B}" type="parTrans" cxnId="{4A69F85D-5C15-48FD-893A-B3050E1BADEB}">
      <dgm:prSet/>
      <dgm:spPr/>
      <dgm:t>
        <a:bodyPr/>
        <a:lstStyle/>
        <a:p>
          <a:endParaRPr lang="en-US"/>
        </a:p>
      </dgm:t>
    </dgm:pt>
    <dgm:pt modelId="{D8170BBA-6035-4773-8431-FEDD687647FF}" type="sibTrans" cxnId="{4A69F85D-5C15-48FD-893A-B3050E1BADEB}">
      <dgm:prSet/>
      <dgm:spPr/>
      <dgm:t>
        <a:bodyPr/>
        <a:lstStyle/>
        <a:p>
          <a:endParaRPr lang="en-US"/>
        </a:p>
      </dgm:t>
    </dgm:pt>
    <dgm:pt modelId="{FD9CA14A-483C-4869-B0C1-7C5FB7EEDBCC}">
      <dgm:prSet phldrT="[Text]" phldr="0"/>
      <dgm:spPr/>
      <dgm:t>
        <a:bodyPr/>
        <a:lstStyle/>
        <a:p>
          <a:pPr algn="ctr"/>
          <a:r>
            <a:rPr lang="en-US" dirty="0">
              <a:latin typeface="+mn-lt"/>
            </a:rPr>
            <a:t> USER TESTING</a:t>
          </a:r>
        </a:p>
      </dgm:t>
    </dgm:pt>
    <dgm:pt modelId="{8182A92F-45BA-4CD1-8E43-0B0810A50FEB}" type="parTrans" cxnId="{5EDA943F-300F-408A-A52E-3D5140FD5C22}">
      <dgm:prSet/>
      <dgm:spPr/>
      <dgm:t>
        <a:bodyPr/>
        <a:lstStyle/>
        <a:p>
          <a:endParaRPr lang="en-US"/>
        </a:p>
      </dgm:t>
    </dgm:pt>
    <dgm:pt modelId="{914BB93C-EA8A-4B5B-8F06-30DA7C7F4B7B}" type="sibTrans" cxnId="{5EDA943F-300F-408A-A52E-3D5140FD5C22}">
      <dgm:prSet/>
      <dgm:spPr/>
      <dgm:t>
        <a:bodyPr/>
        <a:lstStyle/>
        <a:p>
          <a:endParaRPr lang="en-US"/>
        </a:p>
      </dgm:t>
    </dgm:pt>
    <dgm:pt modelId="{D2FE027B-4161-41E1-B4D4-02AECB2E3FA0}">
      <dgm:prSet phldrT="[Text]" phldr="0"/>
      <dgm:spPr/>
      <dgm:t>
        <a:bodyPr/>
        <a:lstStyle/>
        <a:p>
          <a:pPr>
            <a:defRPr b="1"/>
          </a:pPr>
          <a:r>
            <a:rPr lang="en-US" dirty="0"/>
            <a:t>Q2</a:t>
          </a:r>
        </a:p>
      </dgm:t>
    </dgm:pt>
    <dgm:pt modelId="{88680CFE-3CE0-4842-B3D3-716D3B671238}" type="parTrans" cxnId="{4F4F82A2-02F1-492B-96C1-46C070BEFCE3}">
      <dgm:prSet/>
      <dgm:spPr/>
      <dgm:t>
        <a:bodyPr/>
        <a:lstStyle/>
        <a:p>
          <a:endParaRPr lang="en-US"/>
        </a:p>
      </dgm:t>
    </dgm:pt>
    <dgm:pt modelId="{4D59E06B-629C-40B5-96D3-423B7A56C945}" type="sibTrans" cxnId="{4F4F82A2-02F1-492B-96C1-46C070BEFCE3}">
      <dgm:prSet/>
      <dgm:spPr/>
      <dgm:t>
        <a:bodyPr/>
        <a:lstStyle/>
        <a:p>
          <a:endParaRPr lang="en-US"/>
        </a:p>
      </dgm:t>
    </dgm:pt>
    <dgm:pt modelId="{2BE415B7-7185-4956-8487-237B40BC0EE5}">
      <dgm:prSet phldrT="[Text]" phldr="0"/>
      <dgm:spPr/>
      <dgm:t>
        <a:bodyPr/>
        <a:lstStyle/>
        <a:p>
          <a:pPr algn="ctr"/>
          <a:r>
            <a:rPr lang="en-US" dirty="0"/>
            <a:t>PRODUCT LAUNCH</a:t>
          </a:r>
        </a:p>
      </dgm:t>
    </dgm:pt>
    <dgm:pt modelId="{A38E847E-0D1D-4F40-9A71-4D5999ADE08B}" type="parTrans" cxnId="{CB32A309-9CA9-4554-941D-519A91A9E733}">
      <dgm:prSet/>
      <dgm:spPr/>
      <dgm:t>
        <a:bodyPr/>
        <a:lstStyle/>
        <a:p>
          <a:endParaRPr lang="en-US"/>
        </a:p>
      </dgm:t>
    </dgm:pt>
    <dgm:pt modelId="{F0D1C61C-E3F2-49BA-A2D8-C04A81308E5D}" type="sibTrans" cxnId="{CB32A309-9CA9-4554-941D-519A91A9E733}">
      <dgm:prSet/>
      <dgm:spPr/>
      <dgm:t>
        <a:bodyPr/>
        <a:lstStyle/>
        <a:p>
          <a:endParaRPr lang="en-US"/>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custScaleY="75132"/>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6350" cap="flat" cmpd="sng" algn="ctr">
          <a:solidFill>
            <a:schemeClr val="accent2">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custScaleX="62093"/>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6350" cap="flat" cmpd="sng" algn="ctr">
          <a:solidFill>
            <a:schemeClr val="accent2">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custScaleY="177156"/>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6350" cap="flat" cmpd="sng" algn="ctr">
          <a:solidFill>
            <a:schemeClr val="accent2">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custScaleX="90909" custScaleY="100000" custLinFactNeighborY="70643"/>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6350" cap="flat" cmpd="sng" algn="ctr">
          <a:solidFill>
            <a:schemeClr val="accent2">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CB32A309-9CA9-4554-941D-519A91A9E733}" srcId="{D2FE027B-4161-41E1-B4D4-02AECB2E3FA0}" destId="{2BE415B7-7185-4956-8487-237B40BC0EE5}" srcOrd="0" destOrd="0" parTransId="{A38E847E-0D1D-4F40-9A71-4D5999ADE08B}" sibTransId="{F0D1C61C-E3F2-49BA-A2D8-C04A81308E5D}"/>
    <dgm:cxn modelId="{64516513-C9B3-4B52-A434-6178ACAB3599}" type="presOf" srcId="{91969DED-4CB8-4A14-A50B-3F7B848E46B5}" destId="{60D0713D-AF69-4AF8-B071-F65622790886}"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D3D81948-D963-4D1E-AE16-9705EAF510FC}" srcId="{A66480AC-C0DE-4E5E-9ECD-9AE37E3FCB79}" destId="{A8C03FBB-4A75-4460-AEA6-DEAEB9C61496}" srcOrd="0" destOrd="0" parTransId="{4E972F7F-4B1B-47AA-A25B-1FFC561F1C76}" sibTransId="{67361508-930A-4A23-8CFC-BB56DA645C3C}"/>
    <dgm:cxn modelId="{4A69F85D-5C15-48FD-893A-B3050E1BADEB}" srcId="{A66480AC-C0DE-4E5E-9ECD-9AE37E3FCB79}" destId="{3CC73758-10C1-47F8-AFA7-1A986D4DDD60}" srcOrd="2" destOrd="0" parTransId="{FF6AE4B6-4A2F-49EE-9316-9AF55E77838B}" sibTransId="{D8170BBA-6035-4773-8431-FEDD687647FF}"/>
    <dgm:cxn modelId="{41643976-DEF5-44B7-B9E7-888F3AEFC45F}" type="presOf" srcId="{3CC73758-10C1-47F8-AFA7-1A986D4DDD60}" destId="{E712D073-0B15-4887-9DCE-A27BCACBC178}"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4F4F82A2-02F1-492B-96C1-46C070BEFCE3}" srcId="{A66480AC-C0DE-4E5E-9ECD-9AE37E3FCB79}" destId="{D2FE027B-4161-41E1-B4D4-02AECB2E3FA0}" srcOrd="3" destOrd="0" parTransId="{88680CFE-3CE0-4842-B3D3-716D3B671238}" sibTransId="{4D59E06B-629C-40B5-96D3-423B7A56C945}"/>
    <dgm:cxn modelId="{4CE397A6-DB48-4AAE-BCFB-3D992789379D}" type="presOf" srcId="{5E71F362-34DF-4EEC-92A3-0EFE450E05E4}" destId="{BA29120C-7C6B-4F62-9079-4AD528BC0744}"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252B4FF4-6466-43C7-8436-08B55881B5BC}" type="presOf" srcId="{FD9CA14A-483C-4869-B0C1-7C5FB7EEDBCC}" destId="{E0D48281-565D-47A3-9B6C-576231178549}"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5290B18C-985B-476F-80AB-B000D2E28F60}" type="presParOf" srcId="{BDA8F949-88B8-486D-9E41-ABA1463A8926}" destId="{C68762A5-E9DF-484F-B385-6C7E07325E98}" srcOrd="6"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874837"/>
          <a:ext cx="6383338" cy="0"/>
        </a:xfrm>
        <a:prstGeom prst="line">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FE5C7F33-9326-49FB-89A3-8A20163AD994}">
      <dsp:nvSpPr>
        <dsp:cNvPr id="0" name=""/>
        <dsp:cNvSpPr/>
      </dsp:nvSpPr>
      <dsp:spPr>
        <a:xfrm>
          <a:off x="144577" y="1998644"/>
          <a:ext cx="2046901" cy="423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dirty="0">
              <a:latin typeface="+mn-lt"/>
            </a:rPr>
            <a:t>Q3</a:t>
          </a:r>
        </a:p>
      </dsp:txBody>
      <dsp:txXfrm>
        <a:off x="144577" y="1998644"/>
        <a:ext cx="2046901" cy="423713"/>
      </dsp:txXfrm>
    </dsp:sp>
    <dsp:sp modelId="{BA29120C-7C6B-4F62-9079-4AD528BC0744}">
      <dsp:nvSpPr>
        <dsp:cNvPr id="0" name=""/>
        <dsp:cNvSpPr/>
      </dsp:nvSpPr>
      <dsp:spPr>
        <a:xfrm>
          <a:off x="5016" y="756721"/>
          <a:ext cx="2326023" cy="360884"/>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mn-lt"/>
            </a:rPr>
            <a:t>MARKET RESEARCH</a:t>
          </a:r>
        </a:p>
      </dsp:txBody>
      <dsp:txXfrm>
        <a:off x="22633" y="774338"/>
        <a:ext cx="2290789" cy="325650"/>
      </dsp:txXfrm>
    </dsp:sp>
    <dsp:sp modelId="{A95DB80B-444A-4D69-B205-3A801BB8524A}">
      <dsp:nvSpPr>
        <dsp:cNvPr id="0" name=""/>
        <dsp:cNvSpPr/>
      </dsp:nvSpPr>
      <dsp:spPr>
        <a:xfrm>
          <a:off x="1168028" y="1147468"/>
          <a:ext cx="0" cy="712438"/>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493671" y="1312386"/>
          <a:ext cx="2046901" cy="423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dirty="0">
              <a:latin typeface="+mn-lt"/>
            </a:rPr>
            <a:t>Q4</a:t>
          </a:r>
        </a:p>
      </dsp:txBody>
      <dsp:txXfrm>
        <a:off x="1493671" y="1312386"/>
        <a:ext cx="2046901" cy="423713"/>
      </dsp:txXfrm>
    </dsp:sp>
    <dsp:sp modelId="{FA19A0AA-8B0B-4AA8-A80D-08CFFDD3F112}">
      <dsp:nvSpPr>
        <dsp:cNvPr id="0" name=""/>
        <dsp:cNvSpPr/>
      </dsp:nvSpPr>
      <dsp:spPr>
        <a:xfrm>
          <a:off x="1139905" y="1831783"/>
          <a:ext cx="56245" cy="56245"/>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DAA0C9-3E42-4088-8622-30E9F6EA139A}">
      <dsp:nvSpPr>
        <dsp:cNvPr id="0" name=""/>
        <dsp:cNvSpPr/>
      </dsp:nvSpPr>
      <dsp:spPr>
        <a:xfrm>
          <a:off x="1628122" y="2587275"/>
          <a:ext cx="897684" cy="659298"/>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mn-lt"/>
            </a:rPr>
            <a:t>PRODUCT DEVELOPMENT</a:t>
          </a:r>
        </a:p>
      </dsp:txBody>
      <dsp:txXfrm>
        <a:off x="1660306" y="2619459"/>
        <a:ext cx="833316" cy="594930"/>
      </dsp:txXfrm>
    </dsp:sp>
    <dsp:sp modelId="{DBD74D6B-057A-432C-9067-BF618C19EB2A}">
      <dsp:nvSpPr>
        <dsp:cNvPr id="0" name=""/>
        <dsp:cNvSpPr/>
      </dsp:nvSpPr>
      <dsp:spPr>
        <a:xfrm>
          <a:off x="2517122" y="1874837"/>
          <a:ext cx="0" cy="712438"/>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2842765" y="2075111"/>
          <a:ext cx="2046901" cy="403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dirty="0">
              <a:latin typeface="+mn-lt"/>
            </a:rPr>
            <a:t>Q1</a:t>
          </a:r>
        </a:p>
      </dsp:txBody>
      <dsp:txXfrm>
        <a:off x="2842765" y="2075111"/>
        <a:ext cx="2046901" cy="403940"/>
      </dsp:txXfrm>
    </dsp:sp>
    <dsp:sp modelId="{0F979253-FD39-4920-BFCA-78C564B167EA}">
      <dsp:nvSpPr>
        <dsp:cNvPr id="0" name=""/>
        <dsp:cNvSpPr/>
      </dsp:nvSpPr>
      <dsp:spPr>
        <a:xfrm>
          <a:off x="2488999" y="1846714"/>
          <a:ext cx="56245" cy="56245"/>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D48281-565D-47A3-9B6C-576231178549}">
      <dsp:nvSpPr>
        <dsp:cNvPr id="0" name=""/>
        <dsp:cNvSpPr/>
      </dsp:nvSpPr>
      <dsp:spPr>
        <a:xfrm>
          <a:off x="2703203" y="264728"/>
          <a:ext cx="2326023" cy="1079739"/>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mn-lt"/>
            </a:rPr>
            <a:t> USER TESTING</a:t>
          </a:r>
        </a:p>
      </dsp:txBody>
      <dsp:txXfrm>
        <a:off x="2755912" y="317437"/>
        <a:ext cx="2220605" cy="974321"/>
      </dsp:txXfrm>
    </dsp:sp>
    <dsp:sp modelId="{DCAE8A46-752C-4E82-84CE-E790E1F2918E}">
      <dsp:nvSpPr>
        <dsp:cNvPr id="0" name=""/>
        <dsp:cNvSpPr/>
      </dsp:nvSpPr>
      <dsp:spPr>
        <a:xfrm>
          <a:off x="3866215" y="1226904"/>
          <a:ext cx="0" cy="679191"/>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4191859" y="1312386"/>
          <a:ext cx="2046901" cy="423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dirty="0"/>
            <a:t>Q2</a:t>
          </a:r>
        </a:p>
      </dsp:txBody>
      <dsp:txXfrm>
        <a:off x="4191859" y="1312386"/>
        <a:ext cx="2046901" cy="423713"/>
      </dsp:txXfrm>
    </dsp:sp>
    <dsp:sp modelId="{B6459BF8-D2C3-4018-9C28-98667DC203F4}">
      <dsp:nvSpPr>
        <dsp:cNvPr id="0" name=""/>
        <dsp:cNvSpPr/>
      </dsp:nvSpPr>
      <dsp:spPr>
        <a:xfrm>
          <a:off x="3838093" y="1910047"/>
          <a:ext cx="56245" cy="53620"/>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3A59BD-6D45-4573-B098-8CB5207F194D}">
      <dsp:nvSpPr>
        <dsp:cNvPr id="0" name=""/>
        <dsp:cNvSpPr/>
      </dsp:nvSpPr>
      <dsp:spPr>
        <a:xfrm>
          <a:off x="4148509" y="3038910"/>
          <a:ext cx="1924209" cy="639319"/>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533400">
            <a:lnSpc>
              <a:spcPct val="90000"/>
            </a:lnSpc>
            <a:spcBef>
              <a:spcPct val="0"/>
            </a:spcBef>
            <a:spcAft>
              <a:spcPct val="35000"/>
            </a:spcAft>
            <a:buNone/>
          </a:pPr>
          <a:r>
            <a:rPr lang="en-US" sz="1200" kern="1200" dirty="0"/>
            <a:t>PRODUCT LAUNCH</a:t>
          </a:r>
        </a:p>
      </dsp:txBody>
      <dsp:txXfrm>
        <a:off x="4179718" y="3070119"/>
        <a:ext cx="1861791" cy="576901"/>
      </dsp:txXfrm>
    </dsp:sp>
    <dsp:sp modelId="{086FB9B1-82B2-4197-8B33-6E7FF94F8D2E}">
      <dsp:nvSpPr>
        <dsp:cNvPr id="0" name=""/>
        <dsp:cNvSpPr/>
      </dsp:nvSpPr>
      <dsp:spPr>
        <a:xfrm>
          <a:off x="5215309" y="1874837"/>
          <a:ext cx="0" cy="712438"/>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5187187" y="1846714"/>
          <a:ext cx="56245" cy="56245"/>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EAF03AE-1CC2-475F-B909-50970E9699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B63C45E-73BA-4C86-A24F-A5006B4E7B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37A4CE-17BB-4BB2-AC7B-97495293E2AC}" type="datetimeFigureOut">
              <a:rPr lang="en-US" smtClean="0"/>
              <a:t>10/5/24</a:t>
            </a:fld>
            <a:endParaRPr lang="en-US" dirty="0"/>
          </a:p>
        </p:txBody>
      </p:sp>
      <p:sp>
        <p:nvSpPr>
          <p:cNvPr id="4" name="Footer Placeholder 3">
            <a:extLst>
              <a:ext uri="{FF2B5EF4-FFF2-40B4-BE49-F238E27FC236}">
                <a16:creationId xmlns:a16="http://schemas.microsoft.com/office/drawing/2014/main" id="{D71DB874-DF6A-4AFA-8055-4AD7EE4CE3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677078F-04CB-4625-B536-5BCAA2EC6CA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0EF92D-82DD-4142-BCE8-036B91487D2E}" type="slidenum">
              <a:rPr lang="en-US" smtClean="0"/>
              <a:t>‹#›</a:t>
            </a:fld>
            <a:endParaRPr lang="en-US" dirty="0"/>
          </a:p>
        </p:txBody>
      </p:sp>
    </p:spTree>
    <p:extLst>
      <p:ext uri="{BB962C8B-B14F-4D97-AF65-F5344CB8AC3E}">
        <p14:creationId xmlns:p14="http://schemas.microsoft.com/office/powerpoint/2010/main" val="75707088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png>
</file>

<file path=ppt/media/image22.png>
</file>

<file path=ppt/media/image23.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86C8F5-2FDA-4718-81AA-24F4816BBD56}" type="datetimeFigureOut">
              <a:rPr lang="en-US" smtClean="0"/>
              <a:t>10/5/24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8EC616-C518-4358-9496-6C33B2F5FA56}" type="slidenum">
              <a:rPr lang="en-US" smtClean="0"/>
              <a:t>‹#›</a:t>
            </a:fld>
            <a:endParaRPr lang="en-US" dirty="0"/>
          </a:p>
        </p:txBody>
      </p:sp>
    </p:spTree>
    <p:extLst>
      <p:ext uri="{BB962C8B-B14F-4D97-AF65-F5344CB8AC3E}">
        <p14:creationId xmlns:p14="http://schemas.microsoft.com/office/powerpoint/2010/main" val="1732322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91A476F7-D5C8-1CEC-9F4A-86A24C0BF39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5455" t="5126"/>
          <a:stretch/>
        </p:blipFill>
        <p:spPr>
          <a:xfrm>
            <a:off x="0" y="0"/>
            <a:ext cx="5423337" cy="5356522"/>
          </a:xfrm>
          <a:prstGeom prst="rect">
            <a:avLst/>
          </a:prstGeom>
        </p:spPr>
      </p:pic>
      <p:pic>
        <p:nvPicPr>
          <p:cNvPr id="3" name="Graphic 2">
            <a:extLst>
              <a:ext uri="{FF2B5EF4-FFF2-40B4-BE49-F238E27FC236}">
                <a16:creationId xmlns:a16="http://schemas.microsoft.com/office/drawing/2014/main" id="{D0CBB0B7-F53E-97B4-C0F5-2D1842F1D23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214735" y="726953"/>
            <a:ext cx="3069021" cy="2381688"/>
          </a:xfrm>
          <a:prstGeom prst="rect">
            <a:avLst/>
          </a:prstGeom>
        </p:spPr>
      </p:pic>
      <p:sp>
        <p:nvSpPr>
          <p:cNvPr id="4" name="Rectangle 3">
            <a:extLst>
              <a:ext uri="{FF2B5EF4-FFF2-40B4-BE49-F238E27FC236}">
                <a16:creationId xmlns:a16="http://schemas.microsoft.com/office/drawing/2014/main" id="{EABE1252-9BC4-8186-499A-2A7107C2945E}"/>
              </a:ext>
              <a:ext uri="{C183D7F6-B498-43B3-948B-1728B52AA6E4}">
                <adec:decorative xmlns:adec="http://schemas.microsoft.com/office/drawing/2017/decorative" val="1"/>
              </a:ext>
            </a:extLst>
          </p:cNvPr>
          <p:cNvSpPr/>
          <p:nvPr userDrawn="1"/>
        </p:nvSpPr>
        <p:spPr>
          <a:xfrm>
            <a:off x="7315203" y="0"/>
            <a:ext cx="2045247"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544ACCFF-64A9-40AA-93F9-86E3CE016187}"/>
              </a:ext>
            </a:extLst>
          </p:cNvPr>
          <p:cNvSpPr>
            <a:spLocks noGrp="1"/>
          </p:cNvSpPr>
          <p:nvPr>
            <p:ph type="title" hasCustomPrompt="1"/>
          </p:nvPr>
        </p:nvSpPr>
        <p:spPr>
          <a:xfrm>
            <a:off x="768096" y="667512"/>
            <a:ext cx="5916168" cy="4873752"/>
          </a:xfrm>
          <a:prstGeom prst="rect">
            <a:avLst/>
          </a:prstGeom>
        </p:spPr>
        <p:txBody>
          <a:bodyPr anchor="b"/>
          <a:lstStyle>
            <a:lvl1pPr>
              <a:lnSpc>
                <a:spcPct val="100000"/>
              </a:lnSpc>
              <a:defRPr sz="5000" cap="all" spc="200" baseline="0"/>
            </a:lvl1pPr>
          </a:lstStyle>
          <a:p>
            <a:r>
              <a:rPr lang="en-US" dirty="0"/>
              <a:t>Click to add title</a:t>
            </a:r>
          </a:p>
        </p:txBody>
      </p:sp>
      <p:sp>
        <p:nvSpPr>
          <p:cNvPr id="9" name="Text Placeholder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768096" y="5568696"/>
            <a:ext cx="5276088" cy="859536"/>
          </a:xfrm>
          <a:prstGeom prst="rect">
            <a:avLst/>
          </a:prstGeom>
        </p:spPr>
        <p:txBody>
          <a:bodyPr anchor="t"/>
          <a:lstStyle>
            <a:lvl1pPr marL="0" indent="0">
              <a:buNone/>
              <a:defRPr sz="2000" b="0" i="0" spc="200" baseline="0">
                <a:solidFill>
                  <a:schemeClr val="accent4"/>
                </a:solidFill>
              </a:defRPr>
            </a:lvl1pPr>
          </a:lstStyle>
          <a:p>
            <a:pPr lvl="0"/>
            <a:r>
              <a:rPr lang="en-US" dirty="0"/>
              <a:t>Click to add name</a:t>
            </a:r>
          </a:p>
        </p:txBody>
      </p:sp>
      <p:sp>
        <p:nvSpPr>
          <p:cNvPr id="11" name="Picture Placeholder 10">
            <a:extLst>
              <a:ext uri="{FF2B5EF4-FFF2-40B4-BE49-F238E27FC236}">
                <a16:creationId xmlns:a16="http://schemas.microsoft.com/office/drawing/2014/main" id="{31CCC134-2698-41E9-A225-76300EF59E5D}"/>
              </a:ext>
            </a:extLst>
          </p:cNvPr>
          <p:cNvSpPr>
            <a:spLocks noGrp="1"/>
          </p:cNvSpPr>
          <p:nvPr>
            <p:ph type="pic" sz="quarter" idx="11" hasCustomPrompt="1"/>
          </p:nvPr>
        </p:nvSpPr>
        <p:spPr>
          <a:xfrm>
            <a:off x="7754112" y="947737"/>
            <a:ext cx="4048124" cy="4962525"/>
          </a:xfrm>
          <a:prstGeom prst="rect">
            <a:avLst/>
          </a:prstGeom>
        </p:spPr>
        <p:txBody>
          <a:bodyPr/>
          <a:lstStyle>
            <a:lvl1pPr marL="0" indent="0" algn="ctr">
              <a:buNone/>
              <a:defRPr spc="400" baseline="0"/>
            </a:lvl1pPr>
          </a:lstStyle>
          <a:p>
            <a:r>
              <a:rPr lang="en-US" dirty="0"/>
              <a:t>Click to add photo</a:t>
            </a:r>
          </a:p>
        </p:txBody>
      </p:sp>
    </p:spTree>
    <p:extLst>
      <p:ext uri="{BB962C8B-B14F-4D97-AF65-F5344CB8AC3E}">
        <p14:creationId xmlns:p14="http://schemas.microsoft.com/office/powerpoint/2010/main" val="2779708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3F9824-10E6-81A0-0A31-9658CC0091BE}"/>
              </a:ext>
              <a:ext uri="{C183D7F6-B498-43B3-948B-1728B52AA6E4}">
                <adec:decorative xmlns:adec="http://schemas.microsoft.com/office/drawing/2017/decorative" val="1"/>
              </a:ext>
            </a:extLst>
          </p:cNvPr>
          <p:cNvSpPr/>
          <p:nvPr userDrawn="1"/>
        </p:nvSpPr>
        <p:spPr>
          <a:xfrm>
            <a:off x="0" y="4383"/>
            <a:ext cx="12192000" cy="1524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C3002FB0-0A62-2FA3-FB8D-3275F1072D07}"/>
              </a:ext>
            </a:extLst>
          </p:cNvPr>
          <p:cNvSpPr>
            <a:spLocks noGrp="1"/>
          </p:cNvSpPr>
          <p:nvPr>
            <p:ph type="title"/>
          </p:nvPr>
        </p:nvSpPr>
        <p:spPr>
          <a:xfrm>
            <a:off x="777240" y="365760"/>
            <a:ext cx="10890504" cy="1545336"/>
          </a:xfrm>
          <a:solidFill>
            <a:schemeClr val="bg1">
              <a:lumMod val="95000"/>
            </a:schemeClr>
          </a:solidFill>
        </p:spPr>
        <p:txBody>
          <a:bodyPr/>
          <a:lstStyle>
            <a:lvl1pPr>
              <a:defRPr baseline="0"/>
            </a:lvl1pPr>
          </a:lstStyle>
          <a:p>
            <a:r>
              <a:rPr lang="en-US" dirty="0"/>
              <a:t>Click to edit Master title style</a:t>
            </a:r>
          </a:p>
        </p:txBody>
      </p:sp>
      <p:sp>
        <p:nvSpPr>
          <p:cNvPr id="9" name="Content Placeholder 2">
            <a:extLst>
              <a:ext uri="{FF2B5EF4-FFF2-40B4-BE49-F238E27FC236}">
                <a16:creationId xmlns:a16="http://schemas.microsoft.com/office/drawing/2014/main" id="{4B5BF220-87F8-C1D3-102B-15C9BF2EE478}"/>
              </a:ext>
            </a:extLst>
          </p:cNvPr>
          <p:cNvSpPr>
            <a:spLocks noGrp="1"/>
          </p:cNvSpPr>
          <p:nvPr>
            <p:ph idx="13"/>
          </p:nvPr>
        </p:nvSpPr>
        <p:spPr>
          <a:xfrm>
            <a:off x="804672" y="2093976"/>
            <a:ext cx="10469880" cy="4014216"/>
          </a:xfrm>
          <a:noFill/>
        </p:spPr>
        <p:txBody>
          <a:bodyPr anchor="t" anchorCtr="0">
            <a:normAutofit/>
          </a:bodyPr>
          <a:lstStyle>
            <a:lvl1pPr>
              <a:spcAft>
                <a:spcPts val="1800"/>
              </a:spcAft>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10471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EE4764D-8226-78DF-9303-299C95FA31F7}"/>
              </a:ext>
              <a:ext uri="{C183D7F6-B498-43B3-948B-1728B52AA6E4}">
                <adec:decorative xmlns:adec="http://schemas.microsoft.com/office/drawing/2017/decorative" val="1"/>
              </a:ext>
            </a:extLst>
          </p:cNvPr>
          <p:cNvSpPr/>
          <p:nvPr userDrawn="1"/>
        </p:nvSpPr>
        <p:spPr>
          <a:xfrm>
            <a:off x="3598984" y="0"/>
            <a:ext cx="1336431"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Graphic 9">
            <a:extLst>
              <a:ext uri="{FF2B5EF4-FFF2-40B4-BE49-F238E27FC236}">
                <a16:creationId xmlns:a16="http://schemas.microsoft.com/office/drawing/2014/main" id="{77C27D79-5B49-F06F-29C2-BF642952740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353477" y="5154421"/>
            <a:ext cx="3279227" cy="1229710"/>
          </a:xfrm>
          <a:prstGeom prst="rect">
            <a:avLst/>
          </a:prstGeom>
        </p:spPr>
      </p:pic>
      <p:pic>
        <p:nvPicPr>
          <p:cNvPr id="11" name="Graphic 10">
            <a:extLst>
              <a:ext uri="{FF2B5EF4-FFF2-40B4-BE49-F238E27FC236}">
                <a16:creationId xmlns:a16="http://schemas.microsoft.com/office/drawing/2014/main" id="{1545B34A-525D-FD4C-2384-D583B495C03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25455" t="5126"/>
          <a:stretch/>
        </p:blipFill>
        <p:spPr>
          <a:xfrm flipH="1">
            <a:off x="6768663" y="1729776"/>
            <a:ext cx="5423337" cy="5356522"/>
          </a:xfrm>
          <a:prstGeom prst="rect">
            <a:avLst/>
          </a:prstGeom>
        </p:spPr>
      </p:pic>
      <p:sp>
        <p:nvSpPr>
          <p:cNvPr id="7" name="Title 6">
            <a:extLst>
              <a:ext uri="{FF2B5EF4-FFF2-40B4-BE49-F238E27FC236}">
                <a16:creationId xmlns:a16="http://schemas.microsoft.com/office/drawing/2014/main" id="{1B59FA15-E93F-D07D-D82B-86E08C540E92}"/>
              </a:ext>
            </a:extLst>
          </p:cNvPr>
          <p:cNvSpPr>
            <a:spLocks noGrp="1"/>
          </p:cNvSpPr>
          <p:nvPr>
            <p:ph type="title" hasCustomPrompt="1"/>
          </p:nvPr>
        </p:nvSpPr>
        <p:spPr>
          <a:xfrm>
            <a:off x="5632704" y="795528"/>
            <a:ext cx="6099048" cy="5120640"/>
          </a:xfrm>
          <a:prstGeom prst="rect">
            <a:avLst/>
          </a:prstGeom>
          <a:solidFill>
            <a:schemeClr val="tx1">
              <a:alpha val="5000"/>
            </a:schemeClr>
          </a:solidFill>
        </p:spPr>
        <p:txBody>
          <a:bodyPr anchor="ctr"/>
          <a:lstStyle>
            <a:lvl1pPr>
              <a:lnSpc>
                <a:spcPct val="90000"/>
              </a:lnSpc>
              <a:defRPr sz="4800" cap="all" spc="0" baseline="0"/>
            </a:lvl1pPr>
          </a:lstStyle>
          <a:p>
            <a:r>
              <a:rPr lang="en-US" dirty="0"/>
              <a:t>Click to add title</a:t>
            </a:r>
          </a:p>
        </p:txBody>
      </p:sp>
      <p:sp>
        <p:nvSpPr>
          <p:cNvPr id="8" name="Picture Placeholder 10">
            <a:extLst>
              <a:ext uri="{FF2B5EF4-FFF2-40B4-BE49-F238E27FC236}">
                <a16:creationId xmlns:a16="http://schemas.microsoft.com/office/drawing/2014/main" id="{4F1B2B40-3852-2BC5-AA67-3AC0C94B5350}"/>
              </a:ext>
            </a:extLst>
          </p:cNvPr>
          <p:cNvSpPr>
            <a:spLocks noGrp="1"/>
          </p:cNvSpPr>
          <p:nvPr>
            <p:ph type="pic" sz="quarter" idx="13" hasCustomPrompt="1"/>
          </p:nvPr>
        </p:nvSpPr>
        <p:spPr>
          <a:xfrm>
            <a:off x="576072" y="950976"/>
            <a:ext cx="4050792" cy="4965192"/>
          </a:xfrm>
          <a:prstGeom prst="rect">
            <a:avLst/>
          </a:prstGeom>
        </p:spPr>
        <p:txBody>
          <a:bodyPr/>
          <a:lstStyle>
            <a:lvl1pPr marL="0" indent="0" algn="ctr">
              <a:buNone/>
              <a:defRPr spc="400" baseline="0"/>
            </a:lvl1pPr>
          </a:lstStyle>
          <a:p>
            <a:r>
              <a:rPr lang="en-US" dirty="0"/>
              <a:t>Click to add photo</a:t>
            </a:r>
          </a:p>
        </p:txBody>
      </p:sp>
    </p:spTree>
    <p:extLst>
      <p:ext uri="{BB962C8B-B14F-4D97-AF65-F5344CB8AC3E}">
        <p14:creationId xmlns:p14="http://schemas.microsoft.com/office/powerpoint/2010/main" val="4185421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4">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6177962F-BF83-8BF0-521C-AC2FE18512C0}"/>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 r="27085" b="-104"/>
          <a:stretch/>
        </p:blipFill>
        <p:spPr>
          <a:xfrm rot="5400000">
            <a:off x="7746274" y="2898378"/>
            <a:ext cx="3089740" cy="4876799"/>
          </a:xfrm>
          <a:prstGeom prst="rect">
            <a:avLst/>
          </a:prstGeom>
        </p:spPr>
      </p:pic>
      <p:sp>
        <p:nvSpPr>
          <p:cNvPr id="7" name="Rectangle 6">
            <a:extLst>
              <a:ext uri="{FF2B5EF4-FFF2-40B4-BE49-F238E27FC236}">
                <a16:creationId xmlns:a16="http://schemas.microsoft.com/office/drawing/2014/main" id="{5D003ACC-3116-807F-81D2-E8057D4C2C0F}"/>
              </a:ext>
              <a:ext uri="{C183D7F6-B498-43B3-948B-1728B52AA6E4}">
                <adec:decorative xmlns:adec="http://schemas.microsoft.com/office/drawing/2017/decorative" val="1"/>
              </a:ext>
            </a:extLst>
          </p:cNvPr>
          <p:cNvSpPr/>
          <p:nvPr userDrawn="1"/>
        </p:nvSpPr>
        <p:spPr>
          <a:xfrm>
            <a:off x="0" y="4383"/>
            <a:ext cx="12192000" cy="1524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B43485B2-AA3A-87CC-3B1B-A193C6EB5985}"/>
              </a:ext>
            </a:extLst>
          </p:cNvPr>
          <p:cNvSpPr>
            <a:spLocks noGrp="1"/>
          </p:cNvSpPr>
          <p:nvPr>
            <p:ph type="title"/>
          </p:nvPr>
        </p:nvSpPr>
        <p:spPr>
          <a:xfrm>
            <a:off x="777240" y="365760"/>
            <a:ext cx="10890504" cy="1545336"/>
          </a:xfrm>
          <a:solidFill>
            <a:schemeClr val="bg1">
              <a:lumMod val="95000"/>
            </a:schemeClr>
          </a:solidFill>
        </p:spPr>
        <p:txBody>
          <a:bodyPr/>
          <a:lstStyle>
            <a:lvl1pPr>
              <a:defRPr baseline="0"/>
            </a:lvl1pPr>
          </a:lstStyle>
          <a:p>
            <a:r>
              <a:rPr lang="en-US" dirty="0"/>
              <a:t>Click to edit Master title style</a:t>
            </a:r>
          </a:p>
        </p:txBody>
      </p:sp>
      <p:sp>
        <p:nvSpPr>
          <p:cNvPr id="9" name="Content Placeholder 2">
            <a:extLst>
              <a:ext uri="{FF2B5EF4-FFF2-40B4-BE49-F238E27FC236}">
                <a16:creationId xmlns:a16="http://schemas.microsoft.com/office/drawing/2014/main" id="{16EF9689-52F4-4A6F-BEAC-E0B840C117B5}"/>
              </a:ext>
            </a:extLst>
          </p:cNvPr>
          <p:cNvSpPr>
            <a:spLocks noGrp="1"/>
          </p:cNvSpPr>
          <p:nvPr>
            <p:ph idx="1"/>
          </p:nvPr>
        </p:nvSpPr>
        <p:spPr>
          <a:xfrm>
            <a:off x="777240" y="2093976"/>
            <a:ext cx="5833872" cy="3776472"/>
          </a:xfrm>
          <a:solidFill>
            <a:schemeClr val="bg1">
              <a:lumMod val="95000"/>
            </a:schemeClr>
          </a:solidFill>
        </p:spPr>
        <p:txBody>
          <a:bodyPr rIns="91440" anchor="t" anchorCtr="0">
            <a:normAutofit/>
          </a:bodyPr>
          <a:lstStyle>
            <a:lvl1pPr marL="457200" indent="-457200">
              <a:spcAft>
                <a:spcPts val="1800"/>
              </a:spcAft>
              <a:buFont typeface="+mj-lt"/>
              <a:buAutoNum type="arabicPeriod"/>
              <a:defRPr sz="2000"/>
            </a:lvl1pPr>
            <a:lvl2pPr marL="914400" indent="-457200">
              <a:buFont typeface="+mj-lt"/>
              <a:buAutoNum type="alphaLcPeriod"/>
              <a:defRPr sz="1800"/>
            </a:lvl2pPr>
            <a:lvl3pPr marL="1371600" indent="-457200">
              <a:buFont typeface="+mj-lt"/>
              <a:buAutoNum type="arabicParenR"/>
              <a:defRPr sz="1600"/>
            </a:lvl3pPr>
            <a:lvl4pPr marL="1828800" indent="-457200">
              <a:buFont typeface="+mj-lt"/>
              <a:buAutoNum type="alphaLcParenR"/>
              <a:defRPr sz="1400"/>
            </a:lvl4pPr>
            <a:lvl5pPr marL="2286000" indent="-457200">
              <a:buFont typeface="+mj-lt"/>
              <a:buAutoNum type="romanLcPeriod"/>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DB532826-83B5-DC67-7DDB-45FD78E830A1}"/>
              </a:ext>
            </a:extLst>
          </p:cNvPr>
          <p:cNvSpPr>
            <a:spLocks noGrp="1"/>
          </p:cNvSpPr>
          <p:nvPr>
            <p:ph idx="13"/>
          </p:nvPr>
        </p:nvSpPr>
        <p:spPr>
          <a:xfrm>
            <a:off x="7306056" y="2093976"/>
            <a:ext cx="3172968" cy="3776472"/>
          </a:xfrm>
          <a:noFill/>
        </p:spPr>
        <p:txBody>
          <a:bodyPr anchor="t" anchorCtr="0">
            <a:normAutofit/>
          </a:bodyPr>
          <a:lstStyle>
            <a:lvl1pPr>
              <a:spcAft>
                <a:spcPts val="1800"/>
              </a:spcAft>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4219043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647051E-220B-9586-3E85-05AF9DC9B680}"/>
              </a:ext>
              <a:ext uri="{C183D7F6-B498-43B3-948B-1728B52AA6E4}">
                <adec:decorative xmlns:adec="http://schemas.microsoft.com/office/drawing/2017/decorative" val="1"/>
              </a:ext>
            </a:extLst>
          </p:cNvPr>
          <p:cNvSpPr/>
          <p:nvPr userDrawn="1"/>
        </p:nvSpPr>
        <p:spPr>
          <a:xfrm>
            <a:off x="7315203" y="0"/>
            <a:ext cx="2045247"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Graphic 5">
            <a:extLst>
              <a:ext uri="{FF2B5EF4-FFF2-40B4-BE49-F238E27FC236}">
                <a16:creationId xmlns:a16="http://schemas.microsoft.com/office/drawing/2014/main" id="{68FA6629-B230-F528-AAE3-D182D963F05E}"/>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 r="27085" b="-104"/>
          <a:stretch/>
        </p:blipFill>
        <p:spPr>
          <a:xfrm rot="10800000">
            <a:off x="0" y="671161"/>
            <a:ext cx="3089740" cy="4876799"/>
          </a:xfrm>
          <a:prstGeom prst="rect">
            <a:avLst/>
          </a:prstGeom>
        </p:spPr>
      </p:pic>
      <p:pic>
        <p:nvPicPr>
          <p:cNvPr id="8" name="Graphic 7">
            <a:extLst>
              <a:ext uri="{FF2B5EF4-FFF2-40B4-BE49-F238E27FC236}">
                <a16:creationId xmlns:a16="http://schemas.microsoft.com/office/drawing/2014/main" id="{7FA0390C-256A-CE3C-1348-C39DBAE01D8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237644" y="655677"/>
            <a:ext cx="2438400" cy="2070100"/>
          </a:xfrm>
          <a:prstGeom prst="rect">
            <a:avLst/>
          </a:prstGeom>
        </p:spPr>
      </p:pic>
      <p:sp>
        <p:nvSpPr>
          <p:cNvPr id="7" name="Title 6">
            <a:extLst>
              <a:ext uri="{FF2B5EF4-FFF2-40B4-BE49-F238E27FC236}">
                <a16:creationId xmlns:a16="http://schemas.microsoft.com/office/drawing/2014/main" id="{544ACCFF-64A9-40AA-93F9-86E3CE016187}"/>
              </a:ext>
            </a:extLst>
          </p:cNvPr>
          <p:cNvSpPr>
            <a:spLocks noGrp="1"/>
          </p:cNvSpPr>
          <p:nvPr>
            <p:ph type="title" hasCustomPrompt="1"/>
          </p:nvPr>
        </p:nvSpPr>
        <p:spPr>
          <a:xfrm>
            <a:off x="768096" y="667512"/>
            <a:ext cx="5916168" cy="3666744"/>
          </a:xfrm>
          <a:prstGeom prst="rect">
            <a:avLst/>
          </a:prstGeom>
        </p:spPr>
        <p:txBody>
          <a:bodyPr anchor="b">
            <a:normAutofit/>
          </a:bodyPr>
          <a:lstStyle>
            <a:lvl1pPr>
              <a:lnSpc>
                <a:spcPct val="100000"/>
              </a:lnSpc>
              <a:defRPr sz="4800" cap="all" spc="200" baseline="0"/>
            </a:lvl1pPr>
          </a:lstStyle>
          <a:p>
            <a:r>
              <a:rPr lang="en-US" dirty="0"/>
              <a:t>Click to add title</a:t>
            </a:r>
          </a:p>
        </p:txBody>
      </p:sp>
      <p:sp>
        <p:nvSpPr>
          <p:cNvPr id="9" name="Text Placeholder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768096" y="4636008"/>
            <a:ext cx="5276088" cy="1554480"/>
          </a:xfrm>
          <a:prstGeom prst="rect">
            <a:avLst/>
          </a:prstGeom>
        </p:spPr>
        <p:txBody>
          <a:bodyPr anchor="t"/>
          <a:lstStyle>
            <a:lvl1pPr marL="0" indent="0">
              <a:spcAft>
                <a:spcPts val="600"/>
              </a:spcAft>
              <a:buNone/>
              <a:defRPr sz="2000" b="0" i="0" spc="200" baseline="0">
                <a:solidFill>
                  <a:schemeClr val="accent4"/>
                </a:solidFill>
              </a:defRPr>
            </a:lvl1pPr>
          </a:lstStyle>
          <a:p>
            <a:pPr lvl="0"/>
            <a:r>
              <a:rPr lang="en-US" dirty="0"/>
              <a:t>Click to add name</a:t>
            </a:r>
          </a:p>
        </p:txBody>
      </p:sp>
      <p:sp>
        <p:nvSpPr>
          <p:cNvPr id="11" name="Picture Placeholder 10">
            <a:extLst>
              <a:ext uri="{FF2B5EF4-FFF2-40B4-BE49-F238E27FC236}">
                <a16:creationId xmlns:a16="http://schemas.microsoft.com/office/drawing/2014/main" id="{31CCC134-2698-41E9-A225-76300EF59E5D}"/>
              </a:ext>
            </a:extLst>
          </p:cNvPr>
          <p:cNvSpPr>
            <a:spLocks noGrp="1"/>
          </p:cNvSpPr>
          <p:nvPr>
            <p:ph type="pic" sz="quarter" idx="11" hasCustomPrompt="1"/>
          </p:nvPr>
        </p:nvSpPr>
        <p:spPr>
          <a:xfrm>
            <a:off x="7754112" y="947737"/>
            <a:ext cx="4023360" cy="4962525"/>
          </a:xfrm>
          <a:prstGeom prst="rect">
            <a:avLst/>
          </a:prstGeom>
        </p:spPr>
        <p:txBody>
          <a:bodyPr/>
          <a:lstStyle>
            <a:lvl1pPr marL="0" indent="0" algn="ctr">
              <a:buNone/>
              <a:defRPr spc="400" baseline="0"/>
            </a:lvl1pPr>
          </a:lstStyle>
          <a:p>
            <a:r>
              <a:rPr lang="en-US" dirty="0"/>
              <a:t>Click to add photo</a:t>
            </a:r>
          </a:p>
        </p:txBody>
      </p:sp>
    </p:spTree>
    <p:extLst>
      <p:ext uri="{BB962C8B-B14F-4D97-AF65-F5344CB8AC3E}">
        <p14:creationId xmlns:p14="http://schemas.microsoft.com/office/powerpoint/2010/main" val="5535657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ED2A3BD-B73E-1BD7-6B8B-22C9FB124839}"/>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 r="27085" b="-104"/>
          <a:stretch/>
        </p:blipFill>
        <p:spPr>
          <a:xfrm rot="10800000">
            <a:off x="0" y="671161"/>
            <a:ext cx="3089740" cy="4876799"/>
          </a:xfrm>
          <a:prstGeom prst="rect">
            <a:avLst/>
          </a:prstGeom>
        </p:spPr>
      </p:pic>
      <p:sp>
        <p:nvSpPr>
          <p:cNvPr id="8" name="Rectangle 7">
            <a:extLst>
              <a:ext uri="{FF2B5EF4-FFF2-40B4-BE49-F238E27FC236}">
                <a16:creationId xmlns:a16="http://schemas.microsoft.com/office/drawing/2014/main" id="{0B3FCFB4-857F-ED0B-D469-F2A392F06BE2}"/>
              </a:ext>
              <a:ext uri="{C183D7F6-B498-43B3-948B-1728B52AA6E4}">
                <adec:decorative xmlns:adec="http://schemas.microsoft.com/office/drawing/2017/decorative" val="1"/>
              </a:ext>
            </a:extLst>
          </p:cNvPr>
          <p:cNvSpPr/>
          <p:nvPr userDrawn="1"/>
        </p:nvSpPr>
        <p:spPr>
          <a:xfrm>
            <a:off x="10142482" y="0"/>
            <a:ext cx="2049517"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0E0604BC-34A9-95A0-8560-88E7547176F4}"/>
              </a:ext>
              <a:ext uri="{C183D7F6-B498-43B3-948B-1728B52AA6E4}">
                <adec:decorative xmlns:adec="http://schemas.microsoft.com/office/drawing/2017/decorative" val="1"/>
              </a:ext>
            </a:extLst>
          </p:cNvPr>
          <p:cNvSpPr/>
          <p:nvPr userDrawn="1"/>
        </p:nvSpPr>
        <p:spPr>
          <a:xfrm flipH="1">
            <a:off x="9911255" y="0"/>
            <a:ext cx="45719" cy="6858000"/>
          </a:xfrm>
          <a:prstGeom prst="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Graphic 9">
            <a:extLst>
              <a:ext uri="{FF2B5EF4-FFF2-40B4-BE49-F238E27FC236}">
                <a16:creationId xmlns:a16="http://schemas.microsoft.com/office/drawing/2014/main" id="{FF2F08ED-0715-2E8A-476E-A005A7D75B5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9013145" y="4934929"/>
            <a:ext cx="1841938" cy="968936"/>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768096" y="667512"/>
            <a:ext cx="3291840" cy="5513832"/>
          </a:xfrm>
          <a:solidFill>
            <a:schemeClr val="bg1">
              <a:lumMod val="95000"/>
            </a:schemeClr>
          </a:solidFill>
        </p:spPr>
        <p:txBody>
          <a:bodyPr/>
          <a:lstStyle/>
          <a:p>
            <a:r>
              <a:rPr lang="en-US"/>
              <a:t>Click to edit Master title style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5239512" y="667512"/>
            <a:ext cx="4105656" cy="5568696"/>
          </a:xfrm>
          <a:solidFill>
            <a:schemeClr val="bg1">
              <a:lumMod val="95000"/>
            </a:schemeClr>
          </a:solidFill>
        </p:spPr>
        <p:txBody>
          <a:bodyPr anchor="ctr" anchorCtr="0"/>
          <a:lstStyle>
            <a:lvl1pPr>
              <a:lnSpc>
                <a:spcPct val="150000"/>
              </a:lnSpc>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619318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and image lef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48277F-DB00-5149-6533-E8AEF0BAD4D5}"/>
              </a:ext>
              <a:ext uri="{C183D7F6-B498-43B3-948B-1728B52AA6E4}">
                <adec:decorative xmlns:adec="http://schemas.microsoft.com/office/drawing/2017/decorative" val="1"/>
              </a:ext>
            </a:extLst>
          </p:cNvPr>
          <p:cNvSpPr/>
          <p:nvPr userDrawn="1"/>
        </p:nvSpPr>
        <p:spPr>
          <a:xfrm>
            <a:off x="3573518" y="0"/>
            <a:ext cx="1334321"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Graphic 5">
            <a:extLst>
              <a:ext uri="{FF2B5EF4-FFF2-40B4-BE49-F238E27FC236}">
                <a16:creationId xmlns:a16="http://schemas.microsoft.com/office/drawing/2014/main" id="{8067A69A-84EE-0E71-D053-F462EBCC8E9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063520" y="655677"/>
            <a:ext cx="2438400" cy="2070100"/>
          </a:xfrm>
          <a:prstGeom prst="rect">
            <a:avLst/>
          </a:prstGeom>
        </p:spPr>
      </p:pic>
      <p:sp>
        <p:nvSpPr>
          <p:cNvPr id="7" name="Title 6">
            <a:extLst>
              <a:ext uri="{FF2B5EF4-FFF2-40B4-BE49-F238E27FC236}">
                <a16:creationId xmlns:a16="http://schemas.microsoft.com/office/drawing/2014/main" id="{544ACCFF-64A9-40AA-93F9-86E3CE016187}"/>
              </a:ext>
            </a:extLst>
          </p:cNvPr>
          <p:cNvSpPr>
            <a:spLocks noGrp="1"/>
          </p:cNvSpPr>
          <p:nvPr>
            <p:ph type="title" hasCustomPrompt="1"/>
          </p:nvPr>
        </p:nvSpPr>
        <p:spPr>
          <a:xfrm>
            <a:off x="6099048" y="658368"/>
            <a:ext cx="5486400" cy="3621024"/>
          </a:xfrm>
          <a:prstGeom prst="rect">
            <a:avLst/>
          </a:prstGeom>
          <a:solidFill>
            <a:schemeClr val="bg1">
              <a:lumMod val="95000"/>
            </a:schemeClr>
          </a:solidFill>
        </p:spPr>
        <p:txBody>
          <a:bodyPr anchor="b"/>
          <a:lstStyle>
            <a:lvl1pPr>
              <a:lnSpc>
                <a:spcPct val="90000"/>
              </a:lnSpc>
              <a:defRPr sz="4800" cap="all" spc="0" baseline="0"/>
            </a:lvl1pPr>
          </a:lstStyle>
          <a:p>
            <a:r>
              <a:rPr lang="en-US" dirty="0"/>
              <a:t>Click to add title</a:t>
            </a:r>
          </a:p>
        </p:txBody>
      </p:sp>
      <p:sp>
        <p:nvSpPr>
          <p:cNvPr id="11" name="Picture Placeholder 10">
            <a:extLst>
              <a:ext uri="{FF2B5EF4-FFF2-40B4-BE49-F238E27FC236}">
                <a16:creationId xmlns:a16="http://schemas.microsoft.com/office/drawing/2014/main" id="{31CCC134-2698-41E9-A225-76300EF59E5D}"/>
              </a:ext>
            </a:extLst>
          </p:cNvPr>
          <p:cNvSpPr>
            <a:spLocks noGrp="1"/>
          </p:cNvSpPr>
          <p:nvPr>
            <p:ph type="pic" sz="quarter" idx="11" hasCustomPrompt="1"/>
          </p:nvPr>
        </p:nvSpPr>
        <p:spPr>
          <a:xfrm>
            <a:off x="630936" y="576072"/>
            <a:ext cx="4023360" cy="5495544"/>
          </a:xfrm>
          <a:prstGeom prst="rect">
            <a:avLst/>
          </a:prstGeom>
        </p:spPr>
        <p:txBody>
          <a:bodyPr/>
          <a:lstStyle>
            <a:lvl1pPr marL="0" indent="0" algn="ctr">
              <a:buNone/>
              <a:defRPr spc="400" baseline="0"/>
            </a:lvl1pPr>
          </a:lstStyle>
          <a:p>
            <a:r>
              <a:rPr lang="en-US" dirty="0"/>
              <a:t>Click to add photo</a:t>
            </a:r>
          </a:p>
        </p:txBody>
      </p:sp>
      <p:sp>
        <p:nvSpPr>
          <p:cNvPr id="9" name="Text Placeholder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6099048" y="4553712"/>
            <a:ext cx="5486400" cy="1005840"/>
          </a:xfrm>
          <a:prstGeom prst="rect">
            <a:avLst/>
          </a:prstGeom>
          <a:solidFill>
            <a:schemeClr val="bg1">
              <a:lumMod val="95000"/>
            </a:schemeClr>
          </a:solidFill>
        </p:spPr>
        <p:txBody>
          <a:bodyPr anchor="t">
            <a:normAutofit/>
          </a:bodyPr>
          <a:lstStyle>
            <a:lvl1pPr marL="0" indent="0">
              <a:buNone/>
              <a:defRPr sz="2400" b="0" i="0" spc="0" baseline="0">
                <a:solidFill>
                  <a:schemeClr val="accent4"/>
                </a:solidFill>
              </a:defRPr>
            </a:lvl1pPr>
          </a:lstStyle>
          <a:p>
            <a:pPr lvl="0"/>
            <a:r>
              <a:rPr lang="en-US" dirty="0"/>
              <a:t>Click to add name</a:t>
            </a:r>
          </a:p>
        </p:txBody>
      </p:sp>
    </p:spTree>
    <p:extLst>
      <p:ext uri="{BB962C8B-B14F-4D97-AF65-F5344CB8AC3E}">
        <p14:creationId xmlns:p14="http://schemas.microsoft.com/office/powerpoint/2010/main" val="34513317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17B23C3-2F98-4465-21EA-A49296DA1F6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 r="27085" b="-104"/>
          <a:stretch/>
        </p:blipFill>
        <p:spPr>
          <a:xfrm rot="5400000">
            <a:off x="7746274" y="2898378"/>
            <a:ext cx="3089740" cy="4876799"/>
          </a:xfrm>
          <a:prstGeom prst="rect">
            <a:avLst/>
          </a:prstGeom>
        </p:spPr>
      </p:pic>
      <p:sp>
        <p:nvSpPr>
          <p:cNvPr id="8" name="Rectangle 7">
            <a:extLst>
              <a:ext uri="{FF2B5EF4-FFF2-40B4-BE49-F238E27FC236}">
                <a16:creationId xmlns:a16="http://schemas.microsoft.com/office/drawing/2014/main" id="{3397A4D6-9D7A-63FE-63C9-A585FFE05579}"/>
              </a:ext>
              <a:ext uri="{C183D7F6-B498-43B3-948B-1728B52AA6E4}">
                <adec:decorative xmlns:adec="http://schemas.microsoft.com/office/drawing/2017/decorative" val="1"/>
              </a:ext>
            </a:extLst>
          </p:cNvPr>
          <p:cNvSpPr/>
          <p:nvPr userDrawn="1"/>
        </p:nvSpPr>
        <p:spPr>
          <a:xfrm>
            <a:off x="0" y="4383"/>
            <a:ext cx="12192000" cy="1524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777240" y="365760"/>
            <a:ext cx="10149840" cy="1545336"/>
          </a:xfrm>
          <a:solidFill>
            <a:schemeClr val="bg1">
              <a:lumMod val="95000"/>
            </a:schemeClr>
          </a:solidFill>
        </p:spPr>
        <p:txBody>
          <a:bodyPr/>
          <a:lstStyle>
            <a:lvl1pPr>
              <a:defRPr baseline="0"/>
            </a:lvl1pPr>
          </a:lstStyle>
          <a:p>
            <a:r>
              <a:rPr lang="en-US" dirty="0"/>
              <a:t>Click to edit Master title style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777240" y="2093976"/>
            <a:ext cx="4370832" cy="3776472"/>
          </a:xfrm>
          <a:solidFill>
            <a:schemeClr val="bg1">
              <a:lumMod val="95000"/>
            </a:schemeClr>
          </a:solidFill>
        </p:spPr>
        <p:txBody>
          <a:bodyPr rIns="45720" anchor="t" anchorCtr="0">
            <a:normAutofit/>
          </a:bodyPr>
          <a:lstStyle>
            <a:lvl1pPr>
              <a:spcAft>
                <a:spcPts val="1800"/>
              </a:spcAft>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33A182AF-83EB-0BA6-3ADD-B49BDD9E37ED}"/>
              </a:ext>
            </a:extLst>
          </p:cNvPr>
          <p:cNvSpPr>
            <a:spLocks noGrp="1"/>
          </p:cNvSpPr>
          <p:nvPr>
            <p:ph idx="13"/>
          </p:nvPr>
        </p:nvSpPr>
        <p:spPr>
          <a:xfrm>
            <a:off x="6099048" y="2112264"/>
            <a:ext cx="4370832" cy="3776472"/>
          </a:xfrm>
          <a:noFill/>
        </p:spPr>
        <p:txBody>
          <a:bodyPr anchor="t" anchorCtr="0">
            <a:normAutofit/>
          </a:bodyPr>
          <a:lstStyle>
            <a:lvl1pPr>
              <a:spcAft>
                <a:spcPts val="1800"/>
              </a:spcAft>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063786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content, and image righ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7C8AFE-E640-9C6A-F20C-CDE1D4EF5745}"/>
              </a:ext>
              <a:ext uri="{C183D7F6-B498-43B3-948B-1728B52AA6E4}">
                <adec:decorative xmlns:adec="http://schemas.microsoft.com/office/drawing/2017/decorative" val="1"/>
              </a:ext>
            </a:extLst>
          </p:cNvPr>
          <p:cNvSpPr/>
          <p:nvPr userDrawn="1"/>
        </p:nvSpPr>
        <p:spPr>
          <a:xfrm>
            <a:off x="9627476" y="0"/>
            <a:ext cx="1334321"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Graphic 2">
            <a:extLst>
              <a:ext uri="{FF2B5EF4-FFF2-40B4-BE49-F238E27FC236}">
                <a16:creationId xmlns:a16="http://schemas.microsoft.com/office/drawing/2014/main" id="{31CF2607-B5C7-9992-C51D-DD5E7FC5FB3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279827" y="3157140"/>
            <a:ext cx="2438400" cy="2070100"/>
          </a:xfrm>
          <a:prstGeom prst="rect">
            <a:avLst/>
          </a:prstGeom>
        </p:spPr>
      </p:pic>
      <p:pic>
        <p:nvPicPr>
          <p:cNvPr id="4" name="Graphic 3">
            <a:extLst>
              <a:ext uri="{FF2B5EF4-FFF2-40B4-BE49-F238E27FC236}">
                <a16:creationId xmlns:a16="http://schemas.microsoft.com/office/drawing/2014/main" id="{6D2F83CD-8345-462A-4412-5A54CB1FDDE3}"/>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28916"/>
          <a:stretch/>
        </p:blipFill>
        <p:spPr>
          <a:xfrm>
            <a:off x="0" y="3950466"/>
            <a:ext cx="3005804" cy="2224362"/>
          </a:xfrm>
          <a:prstGeom prst="rect">
            <a:avLst/>
          </a:prstGeom>
        </p:spPr>
      </p:pic>
      <p:sp>
        <p:nvSpPr>
          <p:cNvPr id="7" name="Title 6">
            <a:extLst>
              <a:ext uri="{FF2B5EF4-FFF2-40B4-BE49-F238E27FC236}">
                <a16:creationId xmlns:a16="http://schemas.microsoft.com/office/drawing/2014/main" id="{544ACCFF-64A9-40AA-93F9-86E3CE016187}"/>
              </a:ext>
            </a:extLst>
          </p:cNvPr>
          <p:cNvSpPr>
            <a:spLocks noGrp="1"/>
          </p:cNvSpPr>
          <p:nvPr>
            <p:ph type="title" hasCustomPrompt="1"/>
          </p:nvPr>
        </p:nvSpPr>
        <p:spPr>
          <a:xfrm>
            <a:off x="768096" y="685800"/>
            <a:ext cx="5486400" cy="3383280"/>
          </a:xfrm>
          <a:prstGeom prst="rect">
            <a:avLst/>
          </a:prstGeom>
          <a:solidFill>
            <a:schemeClr val="bg1">
              <a:lumMod val="95000"/>
            </a:schemeClr>
          </a:solidFill>
        </p:spPr>
        <p:txBody>
          <a:bodyPr anchor="b"/>
          <a:lstStyle>
            <a:lvl1pPr>
              <a:lnSpc>
                <a:spcPct val="90000"/>
              </a:lnSpc>
              <a:defRPr sz="4800" cap="all" spc="0" baseline="0"/>
            </a:lvl1pPr>
          </a:lstStyle>
          <a:p>
            <a:r>
              <a:rPr lang="en-US" dirty="0"/>
              <a:t>Click to add title</a:t>
            </a:r>
          </a:p>
        </p:txBody>
      </p:sp>
      <p:sp>
        <p:nvSpPr>
          <p:cNvPr id="9" name="Text Placeholder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768096" y="4343400"/>
            <a:ext cx="5486400" cy="1005840"/>
          </a:xfrm>
          <a:prstGeom prst="rect">
            <a:avLst/>
          </a:prstGeom>
          <a:solidFill>
            <a:schemeClr val="tx1">
              <a:alpha val="5000"/>
            </a:schemeClr>
          </a:solidFill>
        </p:spPr>
        <p:txBody>
          <a:bodyPr anchor="t">
            <a:normAutofit/>
          </a:bodyPr>
          <a:lstStyle>
            <a:lvl1pPr marL="0" indent="0">
              <a:buNone/>
              <a:defRPr sz="2400" b="0" i="0" spc="0" baseline="0">
                <a:solidFill>
                  <a:schemeClr val="accent4"/>
                </a:solidFill>
              </a:defRPr>
            </a:lvl1pPr>
          </a:lstStyle>
          <a:p>
            <a:pPr lvl="0"/>
            <a:r>
              <a:rPr lang="en-US" dirty="0"/>
              <a:t>Click to add name</a:t>
            </a:r>
          </a:p>
        </p:txBody>
      </p:sp>
      <p:sp>
        <p:nvSpPr>
          <p:cNvPr id="11" name="Picture Placeholder 10">
            <a:extLst>
              <a:ext uri="{FF2B5EF4-FFF2-40B4-BE49-F238E27FC236}">
                <a16:creationId xmlns:a16="http://schemas.microsoft.com/office/drawing/2014/main" id="{31CCC134-2698-41E9-A225-76300EF59E5D}"/>
              </a:ext>
            </a:extLst>
          </p:cNvPr>
          <p:cNvSpPr>
            <a:spLocks noGrp="1"/>
          </p:cNvSpPr>
          <p:nvPr>
            <p:ph type="pic" sz="quarter" idx="11" hasCustomPrompt="1"/>
          </p:nvPr>
        </p:nvSpPr>
        <p:spPr>
          <a:xfrm>
            <a:off x="6684264" y="576072"/>
            <a:ext cx="4023360" cy="5495544"/>
          </a:xfrm>
          <a:prstGeom prst="rect">
            <a:avLst/>
          </a:prstGeom>
        </p:spPr>
        <p:txBody>
          <a:bodyPr/>
          <a:lstStyle>
            <a:lvl1pPr marL="0" indent="0" algn="ctr">
              <a:buNone/>
              <a:defRPr spc="400" baseline="0"/>
            </a:lvl1pPr>
          </a:lstStyle>
          <a:p>
            <a:r>
              <a:rPr lang="en-US" dirty="0"/>
              <a:t>Click to add photo</a:t>
            </a:r>
          </a:p>
        </p:txBody>
      </p:sp>
    </p:spTree>
    <p:extLst>
      <p:ext uri="{BB962C8B-B14F-4D97-AF65-F5344CB8AC3E}">
        <p14:creationId xmlns:p14="http://schemas.microsoft.com/office/powerpoint/2010/main" val="13067377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97A4D6-9D7A-63FE-63C9-A585FFE05579}"/>
              </a:ext>
              <a:ext uri="{C183D7F6-B498-43B3-948B-1728B52AA6E4}">
                <adec:decorative xmlns:adec="http://schemas.microsoft.com/office/drawing/2017/decorative" val="1"/>
              </a:ext>
            </a:extLst>
          </p:cNvPr>
          <p:cNvSpPr/>
          <p:nvPr userDrawn="1"/>
        </p:nvSpPr>
        <p:spPr>
          <a:xfrm>
            <a:off x="0" y="4383"/>
            <a:ext cx="12192000" cy="1524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777240" y="365760"/>
            <a:ext cx="10890504" cy="1545336"/>
          </a:xfrm>
          <a:solidFill>
            <a:schemeClr val="bg1">
              <a:lumMod val="95000"/>
            </a:schemeClr>
          </a:solidFill>
        </p:spPr>
        <p:txBody>
          <a:bodyPr/>
          <a:lstStyle>
            <a:lvl1pPr>
              <a:defRPr baseline="0"/>
            </a:lvl1pPr>
          </a:lstStyle>
          <a:p>
            <a:r>
              <a:rPr lang="en-US" dirty="0"/>
              <a:t>Click to edit Master title style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777240" y="2093976"/>
            <a:ext cx="3419856" cy="3776472"/>
          </a:xfrm>
          <a:solidFill>
            <a:schemeClr val="tx1">
              <a:alpha val="5000"/>
            </a:schemeClr>
          </a:solidFill>
        </p:spPr>
        <p:txBody>
          <a:bodyPr rIns="45720" anchor="t" anchorCtr="0">
            <a:normAutofit/>
          </a:bodyPr>
          <a:lstStyle>
            <a:lvl1pPr>
              <a:spcAft>
                <a:spcPts val="1800"/>
              </a:spcAft>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33A182AF-83EB-0BA6-3ADD-B49BDD9E37ED}"/>
              </a:ext>
            </a:extLst>
          </p:cNvPr>
          <p:cNvSpPr>
            <a:spLocks noGrp="1"/>
          </p:cNvSpPr>
          <p:nvPr>
            <p:ph idx="13"/>
          </p:nvPr>
        </p:nvSpPr>
        <p:spPr>
          <a:xfrm>
            <a:off x="4864608" y="2093976"/>
            <a:ext cx="6382512" cy="3749040"/>
          </a:xfrm>
          <a:noFill/>
        </p:spPr>
        <p:txBody>
          <a:bodyPr anchor="t" anchorCtr="0">
            <a:normAutofit/>
          </a:bodyPr>
          <a:lstStyle>
            <a:lvl1pPr>
              <a:spcAft>
                <a:spcPts val="1800"/>
              </a:spcAft>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pic>
        <p:nvPicPr>
          <p:cNvPr id="10" name="Graphic 9">
            <a:extLst>
              <a:ext uri="{FF2B5EF4-FFF2-40B4-BE49-F238E27FC236}">
                <a16:creationId xmlns:a16="http://schemas.microsoft.com/office/drawing/2014/main" id="{CB897DD0-4462-B31B-50A9-D399FD0F589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3529"/>
          <a:stretch/>
        </p:blipFill>
        <p:spPr>
          <a:xfrm>
            <a:off x="3815" y="4389845"/>
            <a:ext cx="5024198" cy="2463772"/>
          </a:xfrm>
          <a:prstGeom prst="rect">
            <a:avLst/>
          </a:prstGeom>
        </p:spPr>
      </p:pic>
    </p:spTree>
    <p:extLst>
      <p:ext uri="{BB962C8B-B14F-4D97-AF65-F5344CB8AC3E}">
        <p14:creationId xmlns:p14="http://schemas.microsoft.com/office/powerpoint/2010/main" val="3645425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image righ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B5EA319-BD06-493B-D1CD-EC2AF739443B}"/>
              </a:ext>
              <a:ext uri="{C183D7F6-B498-43B3-948B-1728B52AA6E4}">
                <adec:decorative xmlns:adec="http://schemas.microsoft.com/office/drawing/2017/decorative" val="1"/>
              </a:ext>
            </a:extLst>
          </p:cNvPr>
          <p:cNvSpPr/>
          <p:nvPr userDrawn="1"/>
        </p:nvSpPr>
        <p:spPr>
          <a:xfrm>
            <a:off x="7547991" y="0"/>
            <a:ext cx="1703832"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8560446E-E817-5E2A-D76A-43A4168EF19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6200000">
            <a:off x="7246669" y="4842646"/>
            <a:ext cx="1611949" cy="1853259"/>
          </a:xfrm>
          <a:prstGeom prst="rect">
            <a:avLst/>
          </a:prstGeom>
        </p:spPr>
      </p:pic>
      <p:sp>
        <p:nvSpPr>
          <p:cNvPr id="10" name="Title 1">
            <a:extLst>
              <a:ext uri="{FF2B5EF4-FFF2-40B4-BE49-F238E27FC236}">
                <a16:creationId xmlns:a16="http://schemas.microsoft.com/office/drawing/2014/main" id="{17DC846D-C40C-085A-6A57-EBD733E9C244}"/>
              </a:ext>
            </a:extLst>
          </p:cNvPr>
          <p:cNvSpPr>
            <a:spLocks noGrp="1"/>
          </p:cNvSpPr>
          <p:nvPr>
            <p:ph type="title"/>
          </p:nvPr>
        </p:nvSpPr>
        <p:spPr>
          <a:xfrm>
            <a:off x="777240" y="365760"/>
            <a:ext cx="6291072" cy="2670048"/>
          </a:xfrm>
          <a:solidFill>
            <a:schemeClr val="bg1">
              <a:lumMod val="95000"/>
            </a:schemeClr>
          </a:solidFill>
        </p:spPr>
        <p:txBody>
          <a:bodyPr/>
          <a:lstStyle>
            <a:lvl1pPr>
              <a:defRPr baseline="0"/>
            </a:lvl1pPr>
          </a:lstStyle>
          <a:p>
            <a:r>
              <a:rPr lang="en-US" dirty="0"/>
              <a:t>Click to edit Master title style</a:t>
            </a:r>
          </a:p>
        </p:txBody>
      </p:sp>
      <p:sp>
        <p:nvSpPr>
          <p:cNvPr id="11" name="Content Placeholder 2">
            <a:extLst>
              <a:ext uri="{FF2B5EF4-FFF2-40B4-BE49-F238E27FC236}">
                <a16:creationId xmlns:a16="http://schemas.microsoft.com/office/drawing/2014/main" id="{0F5F674E-A7FF-FC97-AC6B-9E98247F633F}"/>
              </a:ext>
            </a:extLst>
          </p:cNvPr>
          <p:cNvSpPr>
            <a:spLocks noGrp="1"/>
          </p:cNvSpPr>
          <p:nvPr>
            <p:ph idx="1"/>
          </p:nvPr>
        </p:nvSpPr>
        <p:spPr>
          <a:xfrm>
            <a:off x="777240" y="3346704"/>
            <a:ext cx="6016752" cy="2670048"/>
          </a:xfrm>
          <a:solidFill>
            <a:schemeClr val="bg1">
              <a:lumMod val="95000"/>
            </a:schemeClr>
          </a:solidFill>
        </p:spPr>
        <p:txBody>
          <a:bodyPr rIns="45720" anchor="t" anchorCtr="0">
            <a:normAutofit/>
          </a:bodyPr>
          <a:lstStyle>
            <a:lvl1pPr>
              <a:spcAft>
                <a:spcPts val="1800"/>
              </a:spcAft>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10">
            <a:extLst>
              <a:ext uri="{FF2B5EF4-FFF2-40B4-BE49-F238E27FC236}">
                <a16:creationId xmlns:a16="http://schemas.microsoft.com/office/drawing/2014/main" id="{F3752326-0FB4-41C5-2D91-5CBFDC2DAD85}"/>
              </a:ext>
            </a:extLst>
          </p:cNvPr>
          <p:cNvSpPr>
            <a:spLocks noGrp="1"/>
          </p:cNvSpPr>
          <p:nvPr>
            <p:ph type="pic" sz="quarter" idx="13" hasCustomPrompt="1"/>
          </p:nvPr>
        </p:nvSpPr>
        <p:spPr>
          <a:xfrm>
            <a:off x="7818120" y="950976"/>
            <a:ext cx="4050792" cy="4965192"/>
          </a:xfrm>
          <a:prstGeom prst="rect">
            <a:avLst/>
          </a:prstGeom>
        </p:spPr>
        <p:txBody>
          <a:bodyPr/>
          <a:lstStyle>
            <a:lvl1pPr marL="0" indent="0" algn="ctr">
              <a:buNone/>
              <a:defRPr spc="400" baseline="0"/>
            </a:lvl1pPr>
          </a:lstStyle>
          <a:p>
            <a:r>
              <a:rPr lang="en-US" dirty="0"/>
              <a:t>Click to add photo</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271592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14BC85D4-4139-2AAA-166E-6FBA095A8B10}"/>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5455" t="5126"/>
          <a:stretch/>
        </p:blipFill>
        <p:spPr>
          <a:xfrm>
            <a:off x="0" y="1729776"/>
            <a:ext cx="5423337" cy="5356522"/>
          </a:xfrm>
          <a:prstGeom prst="rect">
            <a:avLst/>
          </a:prstGeom>
        </p:spPr>
      </p:pic>
      <p:sp>
        <p:nvSpPr>
          <p:cNvPr id="13" name="Rectangle 12">
            <a:extLst>
              <a:ext uri="{FF2B5EF4-FFF2-40B4-BE49-F238E27FC236}">
                <a16:creationId xmlns:a16="http://schemas.microsoft.com/office/drawing/2014/main" id="{A931BC73-A262-809F-6027-25B33F16B5F3}"/>
              </a:ext>
              <a:ext uri="{C183D7F6-B498-43B3-948B-1728B52AA6E4}">
                <adec:decorative xmlns:adec="http://schemas.microsoft.com/office/drawing/2017/decorative" val="1"/>
              </a:ext>
            </a:extLst>
          </p:cNvPr>
          <p:cNvSpPr/>
          <p:nvPr userDrawn="1"/>
        </p:nvSpPr>
        <p:spPr>
          <a:xfrm>
            <a:off x="10941270" y="0"/>
            <a:ext cx="1250729"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FAEA2C9-0142-1847-0FE5-307C101C610D}"/>
              </a:ext>
              <a:ext uri="{C183D7F6-B498-43B3-948B-1728B52AA6E4}">
                <adec:decorative xmlns:adec="http://schemas.microsoft.com/office/drawing/2017/decorative" val="1"/>
              </a:ext>
            </a:extLst>
          </p:cNvPr>
          <p:cNvSpPr/>
          <p:nvPr userDrawn="1"/>
        </p:nvSpPr>
        <p:spPr>
          <a:xfrm flipH="1">
            <a:off x="10683241" y="0"/>
            <a:ext cx="45719" cy="6858000"/>
          </a:xfrm>
          <a:prstGeom prst="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007DF4F-A4F8-98C7-5975-55CBED0DB375}"/>
              </a:ext>
            </a:extLst>
          </p:cNvPr>
          <p:cNvSpPr>
            <a:spLocks noGrp="1"/>
          </p:cNvSpPr>
          <p:nvPr>
            <p:ph type="title"/>
          </p:nvPr>
        </p:nvSpPr>
        <p:spPr>
          <a:xfrm>
            <a:off x="777240" y="667512"/>
            <a:ext cx="3621024" cy="5513832"/>
          </a:xfrm>
          <a:solidFill>
            <a:schemeClr val="bg1">
              <a:lumMod val="95000"/>
            </a:schemeClr>
          </a:solidFill>
        </p:spPr>
        <p:txBody>
          <a:bodyPr/>
          <a:lstStyle/>
          <a:p>
            <a:r>
              <a:rPr lang="en-US"/>
              <a:t>Click to edit Master title style</a:t>
            </a:r>
          </a:p>
        </p:txBody>
      </p:sp>
      <p:sp>
        <p:nvSpPr>
          <p:cNvPr id="16" name="Content Placeholder 2">
            <a:extLst>
              <a:ext uri="{FF2B5EF4-FFF2-40B4-BE49-F238E27FC236}">
                <a16:creationId xmlns:a16="http://schemas.microsoft.com/office/drawing/2014/main" id="{659D4968-2C08-763C-19C6-59134968556A}"/>
              </a:ext>
            </a:extLst>
          </p:cNvPr>
          <p:cNvSpPr>
            <a:spLocks noGrp="1"/>
          </p:cNvSpPr>
          <p:nvPr>
            <p:ph idx="1"/>
          </p:nvPr>
        </p:nvSpPr>
        <p:spPr>
          <a:xfrm>
            <a:off x="4846320" y="1161288"/>
            <a:ext cx="5276088" cy="4535424"/>
          </a:xfrm>
          <a:solidFill>
            <a:schemeClr val="bg1">
              <a:lumMod val="95000"/>
            </a:schemeClr>
          </a:solidFill>
        </p:spPr>
        <p:txBody>
          <a:bodyPr anchor="t" anchorCtr="0">
            <a:normAutofit/>
          </a:bodyPr>
          <a:lstStyle>
            <a:lvl1pPr marL="457200" indent="-457200">
              <a:lnSpc>
                <a:spcPct val="80000"/>
              </a:lnSpc>
              <a:spcAft>
                <a:spcPts val="1800"/>
              </a:spcAft>
              <a:buFont typeface="+mj-lt"/>
              <a:buAutoNum type="arabicPeriod"/>
              <a:defRPr sz="2000"/>
            </a:lvl1pPr>
            <a:lvl2pPr marL="914400" indent="-457200">
              <a:buFont typeface="+mj-lt"/>
              <a:buAutoNum type="alphaLcPeriod"/>
              <a:defRPr sz="1800"/>
            </a:lvl2pPr>
            <a:lvl3pPr marL="1371600" indent="-457200">
              <a:buFont typeface="+mj-lt"/>
              <a:buAutoNum type="arabicParenR"/>
              <a:defRPr sz="1600"/>
            </a:lvl3pPr>
            <a:lvl4pPr marL="1714500" indent="-342900">
              <a:buFont typeface="+mj-lt"/>
              <a:buAutoNum type="alphaLcParenR"/>
              <a:defRPr sz="1400"/>
            </a:lvl4pPr>
            <a:lvl5pPr marL="2228850" indent="-400050">
              <a:buFont typeface="+mj-lt"/>
              <a:buAutoNum type="romanLcPeriod"/>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141534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9F0B854-EF27-FB51-FED5-D9C462D789D0}"/>
              </a:ext>
              <a:ext uri="{C183D7F6-B498-43B3-948B-1728B52AA6E4}">
                <adec:decorative xmlns:adec="http://schemas.microsoft.com/office/drawing/2017/decorative" val="1"/>
              </a:ext>
            </a:extLst>
          </p:cNvPr>
          <p:cNvSpPr/>
          <p:nvPr userDrawn="1"/>
        </p:nvSpPr>
        <p:spPr>
          <a:xfrm>
            <a:off x="0" y="4383"/>
            <a:ext cx="12192000" cy="1524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7AAF96D3-D3E2-FEAC-EE69-279502A579CE}"/>
              </a:ext>
            </a:extLst>
          </p:cNvPr>
          <p:cNvSpPr>
            <a:spLocks noGrp="1"/>
          </p:cNvSpPr>
          <p:nvPr>
            <p:ph type="title"/>
          </p:nvPr>
        </p:nvSpPr>
        <p:spPr>
          <a:xfrm>
            <a:off x="777240" y="365760"/>
            <a:ext cx="10890504" cy="1545336"/>
          </a:xfrm>
          <a:solidFill>
            <a:schemeClr val="bg1">
              <a:lumMod val="95000"/>
            </a:schemeClr>
          </a:solidFill>
        </p:spPr>
        <p:txBody>
          <a:bodyPr/>
          <a:lstStyle>
            <a:lvl1pPr>
              <a:defRPr baseline="0"/>
            </a:lvl1pPr>
          </a:lstStyle>
          <a:p>
            <a:r>
              <a:rPr lang="en-US" dirty="0"/>
              <a:t>Click to edit Master title style</a:t>
            </a:r>
          </a:p>
        </p:txBody>
      </p:sp>
      <p:sp>
        <p:nvSpPr>
          <p:cNvPr id="9" name="Content Placeholder 2">
            <a:extLst>
              <a:ext uri="{FF2B5EF4-FFF2-40B4-BE49-F238E27FC236}">
                <a16:creationId xmlns:a16="http://schemas.microsoft.com/office/drawing/2014/main" id="{FFA9ADD0-45A7-DB71-D010-70B5B174CC7B}"/>
              </a:ext>
            </a:extLst>
          </p:cNvPr>
          <p:cNvSpPr>
            <a:spLocks noGrp="1"/>
          </p:cNvSpPr>
          <p:nvPr>
            <p:ph idx="1"/>
          </p:nvPr>
        </p:nvSpPr>
        <p:spPr>
          <a:xfrm>
            <a:off x="777240" y="2093976"/>
            <a:ext cx="2880360" cy="3776472"/>
          </a:xfrm>
          <a:solidFill>
            <a:schemeClr val="tx1">
              <a:alpha val="5000"/>
            </a:schemeClr>
          </a:solidFill>
        </p:spPr>
        <p:txBody>
          <a:bodyPr rIns="45720" anchor="t" anchorCtr="0">
            <a:normAutofit/>
          </a:bodyPr>
          <a:lstStyle>
            <a:lvl1pPr>
              <a:spcAft>
                <a:spcPts val="1800"/>
              </a:spcAft>
              <a:defRPr sz="20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D4ECD368-DD7D-CC8B-3678-D0BFE829181C}"/>
              </a:ext>
            </a:extLst>
          </p:cNvPr>
          <p:cNvSpPr>
            <a:spLocks noGrp="1"/>
          </p:cNvSpPr>
          <p:nvPr>
            <p:ph idx="13"/>
          </p:nvPr>
        </p:nvSpPr>
        <p:spPr>
          <a:xfrm>
            <a:off x="4261104" y="2093976"/>
            <a:ext cx="6967728" cy="4014216"/>
          </a:xfrm>
          <a:noFill/>
        </p:spPr>
        <p:txBody>
          <a:bodyPr anchor="t" anchorCtr="0">
            <a:normAutofit/>
          </a:bodyPr>
          <a:lstStyle>
            <a:lvl1pPr>
              <a:spcAft>
                <a:spcPts val="1800"/>
              </a:spcAft>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35964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3FB4E19-B10C-43FA-AB4B-5D0396BD64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50" baseline="0">
                <a:solidFill>
                  <a:schemeClr val="accent4">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3E5C552B-0CAD-4920-B258-233A9F86DF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50" baseline="0">
                <a:solidFill>
                  <a:schemeClr val="accent4">
                    <a:lumMod val="75000"/>
                  </a:schemeClr>
                </a:solidFill>
              </a:defRPr>
            </a:lvl1pPr>
          </a:lstStyle>
          <a:p>
            <a:endParaRPr lang="en-US" dirty="0"/>
          </a:p>
        </p:txBody>
      </p:sp>
      <p:sp>
        <p:nvSpPr>
          <p:cNvPr id="6" name="Slide Number Placeholder 5">
            <a:extLst>
              <a:ext uri="{FF2B5EF4-FFF2-40B4-BE49-F238E27FC236}">
                <a16:creationId xmlns:a16="http://schemas.microsoft.com/office/drawing/2014/main" id="{CE983FFB-15A3-4B11-A130-4565577A3F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50" baseline="0">
                <a:solidFill>
                  <a:schemeClr val="accent4">
                    <a:lumMod val="75000"/>
                  </a:schemeClr>
                </a:solidFill>
              </a:defRPr>
            </a:lvl1pPr>
          </a:lstStyle>
          <a:p>
            <a:fld id="{F91729D4-A164-47A3-830D-E792BCE699E4}" type="slidenum">
              <a:rPr lang="en-US" smtClean="0"/>
              <a:pPr/>
              <a:t>‹#›</a:t>
            </a:fld>
            <a:endParaRPr lang="en-US" dirty="0"/>
          </a:p>
        </p:txBody>
      </p:sp>
      <p:sp>
        <p:nvSpPr>
          <p:cNvPr id="2" name="Title Placeholder 1">
            <a:extLst>
              <a:ext uri="{FF2B5EF4-FFF2-40B4-BE49-F238E27FC236}">
                <a16:creationId xmlns:a16="http://schemas.microsoft.com/office/drawing/2014/main" id="{7575F976-A881-DB46-9D98-9D55727C19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9C7589-D4CD-50AB-9AA4-198FD4932D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10901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6" r:id="rId3"/>
    <p:sldLayoutId id="2147483675" r:id="rId4"/>
    <p:sldLayoutId id="2147483683" r:id="rId5"/>
    <p:sldLayoutId id="2147483684" r:id="rId6"/>
    <p:sldLayoutId id="2147483677" r:id="rId7"/>
    <p:sldLayoutId id="2147483678" r:id="rId8"/>
    <p:sldLayoutId id="2147483679" r:id="rId9"/>
    <p:sldLayoutId id="2147483680" r:id="rId10"/>
    <p:sldLayoutId id="2147483681" r:id="rId11"/>
    <p:sldLayoutId id="2147483682" r:id="rId12"/>
    <p:sldLayoutId id="2147483685" r:id="rId13"/>
  </p:sldLayoutIdLst>
  <p:hf hdr="0" ftr="0" dt="0"/>
  <p:txStyles>
    <p:titleStyle>
      <a:lvl1pPr algn="l" defTabSz="914400" rtl="0" eaLnBrk="1" latinLnBrk="0" hangingPunct="1">
        <a:lnSpc>
          <a:spcPct val="90000"/>
        </a:lnSpc>
        <a:spcBef>
          <a:spcPct val="0"/>
        </a:spcBef>
        <a:buNone/>
        <a:defRPr sz="4400" kern="1200">
          <a:solidFill>
            <a:schemeClr val="accent4">
              <a:lumMod val="7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4">
              <a:lumMod val="7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4">
              <a:lumMod val="7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4">
              <a:lumMod val="7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4">
              <a:lumMod val="7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4">
              <a:lumMod val="7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79680-7C22-BFF1-165D-52AB411C0F66}"/>
              </a:ext>
            </a:extLst>
          </p:cNvPr>
          <p:cNvSpPr>
            <a:spLocks noGrp="1"/>
          </p:cNvSpPr>
          <p:nvPr>
            <p:ph type="title"/>
          </p:nvPr>
        </p:nvSpPr>
        <p:spPr>
          <a:xfrm>
            <a:off x="768096" y="667512"/>
            <a:ext cx="5916168" cy="4873752"/>
          </a:xfrm>
        </p:spPr>
        <p:txBody>
          <a:bodyPr/>
          <a:lstStyle/>
          <a:p>
            <a:r>
              <a:rPr lang="en-US" dirty="0"/>
              <a:t>Coastal      </a:t>
            </a:r>
            <a:r>
              <a:rPr lang="en-US" dirty="0" err="1"/>
              <a:t>Marketin</a:t>
            </a:r>
            <a:r>
              <a:rPr lang="en-US" dirty="0"/>
              <a:t> presentation</a:t>
            </a:r>
          </a:p>
        </p:txBody>
      </p:sp>
      <p:sp>
        <p:nvSpPr>
          <p:cNvPr id="3" name="Text Placeholder 2">
            <a:extLst>
              <a:ext uri="{FF2B5EF4-FFF2-40B4-BE49-F238E27FC236}">
                <a16:creationId xmlns:a16="http://schemas.microsoft.com/office/drawing/2014/main" id="{302F459B-002E-E89C-3A0E-589730DD7197}"/>
              </a:ext>
            </a:extLst>
          </p:cNvPr>
          <p:cNvSpPr>
            <a:spLocks noGrp="1"/>
          </p:cNvSpPr>
          <p:nvPr>
            <p:ph type="body" sz="quarter" idx="10"/>
          </p:nvPr>
        </p:nvSpPr>
        <p:spPr>
          <a:xfrm>
            <a:off x="768096" y="5568696"/>
            <a:ext cx="1707475" cy="1051570"/>
          </a:xfrm>
        </p:spPr>
        <p:txBody>
          <a:bodyPr wrap="square">
            <a:normAutofit/>
          </a:bodyPr>
          <a:lstStyle/>
          <a:p>
            <a:r>
              <a:rPr lang="en-US" dirty="0"/>
              <a:t>John Smit   h</a:t>
            </a:r>
          </a:p>
          <a:p>
            <a:endParaRPr lang="en-US" dirty="0"/>
          </a:p>
        </p:txBody>
      </p:sp>
      <p:pic>
        <p:nvPicPr>
          <p:cNvPr id="5" name="Picture Placeholder 4" descr="People at the beach">
            <a:extLst>
              <a:ext uri="{FF2B5EF4-FFF2-40B4-BE49-F238E27FC236}">
                <a16:creationId xmlns:a16="http://schemas.microsoft.com/office/drawing/2014/main" id="{0672830B-5F52-9AD6-1CF1-D12BDF673ACE}"/>
              </a:ext>
            </a:extLst>
          </p:cNvPr>
          <p:cNvPicPr>
            <a:picLocks noGrp="1" noChangeAspect="1"/>
          </p:cNvPicPr>
          <p:nvPr>
            <p:ph type="pic" sz="quarter" idx="11"/>
          </p:nvPr>
        </p:nvPicPr>
        <p:blipFill>
          <a:blip r:embed="rId2"/>
          <a:srcRect t="62" b="62"/>
          <a:stretch/>
        </p:blipFill>
        <p:spPr>
          <a:xfrm>
            <a:off x="7754112" y="947737"/>
            <a:ext cx="4048124" cy="4962525"/>
          </a:xfrm>
        </p:spPr>
      </p:pic>
    </p:spTree>
    <p:extLst>
      <p:ext uri="{BB962C8B-B14F-4D97-AF65-F5344CB8AC3E}">
        <p14:creationId xmlns:p14="http://schemas.microsoft.com/office/powerpoint/2010/main" val="32627655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0CCF9-507A-9B33-F360-5F3A97BF4E61}"/>
              </a:ext>
            </a:extLst>
          </p:cNvPr>
          <p:cNvSpPr>
            <a:spLocks noGrp="1"/>
          </p:cNvSpPr>
          <p:nvPr>
            <p:ph type="title"/>
          </p:nvPr>
        </p:nvSpPr>
        <p:spPr>
          <a:xfrm>
            <a:off x="768096" y="667512"/>
            <a:ext cx="5916168" cy="3666744"/>
          </a:xfrm>
        </p:spPr>
        <p:txBody>
          <a:bodyPr/>
          <a:lstStyle/>
          <a:p>
            <a:r>
              <a:rPr lang="en-US" dirty="0"/>
              <a:t>THANK </a:t>
            </a:r>
            <a:br>
              <a:rPr lang="en-US" dirty="0"/>
            </a:br>
            <a:r>
              <a:rPr lang="en-US" dirty="0"/>
              <a:t>U</a:t>
            </a:r>
          </a:p>
        </p:txBody>
      </p:sp>
      <p:sp>
        <p:nvSpPr>
          <p:cNvPr id="3" name="Text Placeholder 2">
            <a:extLst>
              <a:ext uri="{FF2B5EF4-FFF2-40B4-BE49-F238E27FC236}">
                <a16:creationId xmlns:a16="http://schemas.microsoft.com/office/drawing/2014/main" id="{FA394F8A-4651-0476-8C8A-075A356960DE}"/>
              </a:ext>
            </a:extLst>
          </p:cNvPr>
          <p:cNvSpPr>
            <a:spLocks noGrp="1"/>
          </p:cNvSpPr>
          <p:nvPr>
            <p:ph type="body" sz="quarter" idx="10"/>
          </p:nvPr>
        </p:nvSpPr>
        <p:spPr>
          <a:xfrm>
            <a:off x="768096" y="4636008"/>
            <a:ext cx="5276088" cy="1554480"/>
          </a:xfrm>
        </p:spPr>
        <p:txBody>
          <a:bodyPr/>
          <a:lstStyle/>
          <a:p>
            <a:r>
              <a:rPr lang="en-US" dirty="0"/>
              <a:t>John Smith</a:t>
            </a:r>
          </a:p>
          <a:p>
            <a:r>
              <a:rPr lang="en-US" dirty="0" err="1"/>
              <a:t>John.S@contoso.com</a:t>
            </a:r>
            <a:endParaRPr lang="en-US" dirty="0"/>
          </a:p>
          <a:p>
            <a:r>
              <a:rPr lang="en-US" dirty="0"/>
              <a:t>www.contoso.com​</a:t>
            </a:r>
          </a:p>
          <a:p>
            <a:endParaRPr lang="en-US" dirty="0"/>
          </a:p>
          <a:p>
            <a:endParaRPr lang="en-US" dirty="0"/>
          </a:p>
        </p:txBody>
      </p:sp>
      <p:pic>
        <p:nvPicPr>
          <p:cNvPr id="5" name="Picture Placeholder 4" descr="Aerial view of the beach">
            <a:extLst>
              <a:ext uri="{FF2B5EF4-FFF2-40B4-BE49-F238E27FC236}">
                <a16:creationId xmlns:a16="http://schemas.microsoft.com/office/drawing/2014/main" id="{69435B0A-4EE0-1346-7375-E8C7E1ED6C91}"/>
              </a:ext>
            </a:extLst>
          </p:cNvPr>
          <p:cNvPicPr>
            <a:picLocks noGrp="1" noChangeAspect="1"/>
          </p:cNvPicPr>
          <p:nvPr>
            <p:ph type="pic" sz="quarter" idx="11"/>
          </p:nvPr>
        </p:nvPicPr>
        <p:blipFill>
          <a:blip r:embed="rId2"/>
          <a:srcRect t="69" b="69"/>
          <a:stretch/>
        </p:blipFill>
        <p:spPr>
          <a:xfrm>
            <a:off x="7754112" y="947737"/>
            <a:ext cx="4023360" cy="4962525"/>
          </a:xfrm>
        </p:spPr>
      </p:pic>
    </p:spTree>
    <p:extLst>
      <p:ext uri="{BB962C8B-B14F-4D97-AF65-F5344CB8AC3E}">
        <p14:creationId xmlns:p14="http://schemas.microsoft.com/office/powerpoint/2010/main" val="4165655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AF76D-A0D2-8179-168C-8025D377329E}"/>
              </a:ext>
            </a:extLst>
          </p:cNvPr>
          <p:cNvSpPr>
            <a:spLocks noGrp="1"/>
          </p:cNvSpPr>
          <p:nvPr>
            <p:ph type="title"/>
          </p:nvPr>
        </p:nvSpPr>
        <p:spPr>
          <a:xfrm>
            <a:off x="768096" y="667512"/>
            <a:ext cx="3291840" cy="5513832"/>
          </a:xfrm>
        </p:spPr>
        <p:txBody>
          <a:bodyPr/>
          <a:lstStyle/>
          <a:p>
            <a:r>
              <a:rPr lang="en-US" dirty="0"/>
              <a:t>Agenda</a:t>
            </a:r>
          </a:p>
        </p:txBody>
      </p:sp>
      <p:sp>
        <p:nvSpPr>
          <p:cNvPr id="3" name="Content Placeholder 2">
            <a:extLst>
              <a:ext uri="{FF2B5EF4-FFF2-40B4-BE49-F238E27FC236}">
                <a16:creationId xmlns:a16="http://schemas.microsoft.com/office/drawing/2014/main" id="{B16F5ACA-5B20-DED2-F6EA-E50B5B17F3AE}"/>
              </a:ext>
            </a:extLst>
          </p:cNvPr>
          <p:cNvSpPr>
            <a:spLocks noGrp="1"/>
          </p:cNvSpPr>
          <p:nvPr>
            <p:ph idx="1"/>
          </p:nvPr>
        </p:nvSpPr>
        <p:spPr>
          <a:xfrm>
            <a:off x="5239512" y="667512"/>
            <a:ext cx="4105656" cy="5568696"/>
          </a:xfrm>
        </p:spPr>
        <p:txBody>
          <a:bodyPr/>
          <a:lstStyle/>
          <a:p>
            <a:r>
              <a:rPr lang="en-US" dirty="0"/>
              <a:t>Growth strategy</a:t>
            </a:r>
          </a:p>
          <a:p>
            <a:r>
              <a:rPr lang="en-US" dirty="0">
                <a:solidFill>
                  <a:schemeClr val="tx1"/>
                </a:solidFill>
              </a:rPr>
              <a:t>Market analysis</a:t>
            </a:r>
          </a:p>
          <a:p>
            <a:r>
              <a:rPr lang="en-US" dirty="0"/>
              <a:t>Financial overview</a:t>
            </a:r>
          </a:p>
          <a:p>
            <a:r>
              <a:rPr lang="en-US" dirty="0">
                <a:solidFill>
                  <a:schemeClr val="accent4">
                    <a:lumMod val="60000"/>
                    <a:lumOff val="40000"/>
                  </a:schemeClr>
                </a:solidFill>
              </a:rPr>
              <a:t>Innovative solutions</a:t>
            </a:r>
          </a:p>
          <a:p>
            <a:r>
              <a:rPr lang="en-US" dirty="0">
                <a:solidFill>
                  <a:schemeClr val="tx1"/>
                </a:solidFill>
              </a:rPr>
              <a:t>Future initiatives</a:t>
            </a:r>
          </a:p>
        </p:txBody>
      </p:sp>
      <p:sp>
        <p:nvSpPr>
          <p:cNvPr id="5" name="Slide Number Placeholder 4">
            <a:extLst>
              <a:ext uri="{FF2B5EF4-FFF2-40B4-BE49-F238E27FC236}">
                <a16:creationId xmlns:a16="http://schemas.microsoft.com/office/drawing/2014/main" id="{269330A5-9701-4D21-4CCC-742D1F9B425E}"/>
              </a:ext>
            </a:extLst>
          </p:cNvPr>
          <p:cNvSpPr>
            <a:spLocks noGrp="1"/>
          </p:cNvSpPr>
          <p:nvPr>
            <p:ph type="sldNum" sz="quarter" idx="12"/>
          </p:nvPr>
        </p:nvSpPr>
        <p:spPr>
          <a:xfrm>
            <a:off x="8610600" y="6356350"/>
            <a:ext cx="2743200" cy="365125"/>
          </a:xfrm>
        </p:spPr>
        <p:txBody>
          <a:bodyPr/>
          <a:lstStyle/>
          <a:p>
            <a:fld id="{CBD12358-51D2-46B3-9BDE-DF29528B9454}" type="slidenum">
              <a:rPr lang="en-US" smtClean="0"/>
              <a:pPr/>
              <a:t>2</a:t>
            </a:fld>
            <a:endParaRPr lang="en-US" dirty="0"/>
          </a:p>
        </p:txBody>
      </p:sp>
    </p:spTree>
    <p:extLst>
      <p:ext uri="{BB962C8B-B14F-4D97-AF65-F5344CB8AC3E}">
        <p14:creationId xmlns:p14="http://schemas.microsoft.com/office/powerpoint/2010/main" val="852209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B81E6-1867-27A1-6531-F327A72D5C84}"/>
              </a:ext>
            </a:extLst>
          </p:cNvPr>
          <p:cNvSpPr>
            <a:spLocks noGrp="1"/>
          </p:cNvSpPr>
          <p:nvPr>
            <p:ph type="title"/>
          </p:nvPr>
        </p:nvSpPr>
        <p:spPr>
          <a:xfrm>
            <a:off x="6099048" y="658368"/>
            <a:ext cx="5486400" cy="3621024"/>
          </a:xfrm>
        </p:spPr>
        <p:txBody>
          <a:bodyPr/>
          <a:lstStyle/>
          <a:p>
            <a:pPr algn="just"/>
            <a:r>
              <a:rPr lang="en-US" dirty="0"/>
              <a:t>STRATEGIES FOR GROWTH</a:t>
            </a:r>
          </a:p>
        </p:txBody>
      </p:sp>
      <p:pic>
        <p:nvPicPr>
          <p:cNvPr id="5" name="Picture Placeholder 4" descr="Umbrellas at the beach">
            <a:extLst>
              <a:ext uri="{FF2B5EF4-FFF2-40B4-BE49-F238E27FC236}">
                <a16:creationId xmlns:a16="http://schemas.microsoft.com/office/drawing/2014/main" id="{C9711FA8-82E0-BC2D-81D0-FE7DE3A5C723}"/>
              </a:ext>
            </a:extLst>
          </p:cNvPr>
          <p:cNvPicPr>
            <a:picLocks noGrp="1" noChangeAspect="1"/>
          </p:cNvPicPr>
          <p:nvPr>
            <p:ph type="pic" sz="quarter" idx="11"/>
          </p:nvPr>
        </p:nvPicPr>
        <p:blipFill>
          <a:blip r:embed="rId2"/>
          <a:srcRect l="40" r="40"/>
          <a:stretch/>
        </p:blipFill>
        <p:spPr>
          <a:xfrm>
            <a:off x="630936" y="576072"/>
            <a:ext cx="4023360" cy="5495544"/>
          </a:xfrm>
        </p:spPr>
      </p:pic>
      <p:sp>
        <p:nvSpPr>
          <p:cNvPr id="3" name="Text Placeholder 2">
            <a:extLst>
              <a:ext uri="{FF2B5EF4-FFF2-40B4-BE49-F238E27FC236}">
                <a16:creationId xmlns:a16="http://schemas.microsoft.com/office/drawing/2014/main" id="{5C27B755-8483-1C3D-23B2-7AFF295A449E}"/>
              </a:ext>
            </a:extLst>
          </p:cNvPr>
          <p:cNvSpPr>
            <a:spLocks noGrp="1"/>
          </p:cNvSpPr>
          <p:nvPr>
            <p:ph type="body" sz="quarter" idx="10"/>
          </p:nvPr>
        </p:nvSpPr>
        <p:spPr>
          <a:xfrm>
            <a:off x="6099048" y="4553712"/>
            <a:ext cx="5486400" cy="1005840"/>
          </a:xfrm>
        </p:spPr>
        <p:txBody>
          <a:bodyPr/>
          <a:lstStyle/>
          <a:p>
            <a:r>
              <a:rPr lang="en-US" dirty="0"/>
              <a:t>Navigating the future</a:t>
            </a:r>
          </a:p>
          <a:p>
            <a:endParaRPr lang="en-US" dirty="0"/>
          </a:p>
        </p:txBody>
      </p:sp>
    </p:spTree>
    <p:extLst>
      <p:ext uri="{BB962C8B-B14F-4D97-AF65-F5344CB8AC3E}">
        <p14:creationId xmlns:p14="http://schemas.microsoft.com/office/powerpoint/2010/main" val="2348906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D5C0C-AC08-411A-5743-AAEE17931EFD}"/>
              </a:ext>
            </a:extLst>
          </p:cNvPr>
          <p:cNvSpPr>
            <a:spLocks noGrp="1"/>
          </p:cNvSpPr>
          <p:nvPr>
            <p:ph type="title"/>
          </p:nvPr>
        </p:nvSpPr>
        <p:spPr>
          <a:xfrm>
            <a:off x="768096" y="685800"/>
            <a:ext cx="5486400" cy="3383280"/>
          </a:xfrm>
        </p:spPr>
        <p:txBody>
          <a:bodyPr/>
          <a:lstStyle/>
          <a:p>
            <a:r>
              <a:rPr lang="en-US" dirty="0"/>
              <a:t>MARKET</a:t>
            </a:r>
            <a:br>
              <a:rPr lang="en-US" dirty="0"/>
            </a:br>
            <a:r>
              <a:rPr lang="en-US" dirty="0"/>
              <a:t>EXPANSION</a:t>
            </a:r>
          </a:p>
        </p:txBody>
      </p:sp>
      <p:sp>
        <p:nvSpPr>
          <p:cNvPr id="3" name="Text Placeholder 2">
            <a:extLst>
              <a:ext uri="{FF2B5EF4-FFF2-40B4-BE49-F238E27FC236}">
                <a16:creationId xmlns:a16="http://schemas.microsoft.com/office/drawing/2014/main" id="{B37360DF-3FD1-505F-FB7F-3AD167868E9D}"/>
              </a:ext>
            </a:extLst>
          </p:cNvPr>
          <p:cNvSpPr>
            <a:spLocks noGrp="1"/>
          </p:cNvSpPr>
          <p:nvPr>
            <p:ph type="body" sz="quarter" idx="10"/>
          </p:nvPr>
        </p:nvSpPr>
        <p:spPr>
          <a:xfrm>
            <a:off x="768096" y="4343400"/>
            <a:ext cx="5486400" cy="1005840"/>
          </a:xfrm>
        </p:spPr>
        <p:txBody>
          <a:bodyPr/>
          <a:lstStyle/>
          <a:p>
            <a:r>
              <a:rPr lang="en-US" dirty="0"/>
              <a:t>Unlocking new horizons</a:t>
            </a:r>
          </a:p>
          <a:p>
            <a:endParaRPr lang="en-US" dirty="0"/>
          </a:p>
        </p:txBody>
      </p:sp>
      <p:pic>
        <p:nvPicPr>
          <p:cNvPr id="8" name="Picture Placeholder 7" descr="Person with large hat on a wooden chair on the beach">
            <a:extLst>
              <a:ext uri="{FF2B5EF4-FFF2-40B4-BE49-F238E27FC236}">
                <a16:creationId xmlns:a16="http://schemas.microsoft.com/office/drawing/2014/main" id="{1A2C36C1-B28E-D335-858C-C9746B6F79C6}"/>
              </a:ext>
            </a:extLst>
          </p:cNvPr>
          <p:cNvPicPr>
            <a:picLocks noGrp="1" noChangeAspect="1"/>
          </p:cNvPicPr>
          <p:nvPr>
            <p:ph type="pic" sz="quarter" idx="11"/>
          </p:nvPr>
        </p:nvPicPr>
        <p:blipFill>
          <a:blip r:embed="rId2"/>
          <a:srcRect t="16" b="16"/>
          <a:stretch/>
        </p:blipFill>
        <p:spPr>
          <a:xfrm>
            <a:off x="6684264" y="576072"/>
            <a:ext cx="4023360" cy="5495544"/>
          </a:xfrm>
        </p:spPr>
      </p:pic>
    </p:spTree>
    <p:extLst>
      <p:ext uri="{BB962C8B-B14F-4D97-AF65-F5344CB8AC3E}">
        <p14:creationId xmlns:p14="http://schemas.microsoft.com/office/powerpoint/2010/main" val="22076521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A5FB9-8092-6AC4-0B88-415B5224C3DC}"/>
              </a:ext>
            </a:extLst>
          </p:cNvPr>
          <p:cNvSpPr>
            <a:spLocks noGrp="1"/>
          </p:cNvSpPr>
          <p:nvPr>
            <p:ph type="title"/>
          </p:nvPr>
        </p:nvSpPr>
        <p:spPr/>
        <p:txBody>
          <a:bodyPr/>
          <a:lstStyle/>
          <a:p>
            <a:r>
              <a:rPr lang="en-US" dirty="0">
                <a:solidFill>
                  <a:schemeClr val="accent4">
                    <a:lumMod val="75000"/>
                  </a:schemeClr>
                </a:solidFill>
              </a:rPr>
              <a:t>Dynamic delivery</a:t>
            </a:r>
            <a:endParaRPr lang="en-US" dirty="0"/>
          </a:p>
        </p:txBody>
      </p:sp>
      <p:sp>
        <p:nvSpPr>
          <p:cNvPr id="3" name="Content Placeholder 2">
            <a:extLst>
              <a:ext uri="{FF2B5EF4-FFF2-40B4-BE49-F238E27FC236}">
                <a16:creationId xmlns:a16="http://schemas.microsoft.com/office/drawing/2014/main" id="{5EDF0A71-CCBA-435C-46F6-1381739D2F56}"/>
              </a:ext>
            </a:extLst>
          </p:cNvPr>
          <p:cNvSpPr>
            <a:spLocks noGrp="1"/>
          </p:cNvSpPr>
          <p:nvPr>
            <p:ph idx="1"/>
          </p:nvPr>
        </p:nvSpPr>
        <p:spPr/>
        <p:txBody>
          <a:bodyPr/>
          <a:lstStyle/>
          <a:p>
            <a:pPr>
              <a:spcAft>
                <a:spcPts val="1800"/>
              </a:spcAft>
              <a:buClr>
                <a:schemeClr val="accent3">
                  <a:lumMod val="75000"/>
                </a:schemeClr>
              </a:buClr>
            </a:pPr>
            <a:r>
              <a:rPr lang="en-US" sz="1800" dirty="0">
                <a:solidFill>
                  <a:schemeClr val="accent4">
                    <a:lumMod val="50000"/>
                  </a:schemeClr>
                </a:solidFill>
              </a:rPr>
              <a:t>Currently gearing up for a ground-breaking launch </a:t>
            </a:r>
          </a:p>
          <a:p>
            <a:pPr>
              <a:spcAft>
                <a:spcPts val="1800"/>
              </a:spcAft>
              <a:buClr>
                <a:schemeClr val="accent3">
                  <a:lumMod val="75000"/>
                </a:schemeClr>
              </a:buClr>
            </a:pPr>
            <a:r>
              <a:rPr lang="en-US" sz="1800" dirty="0">
                <a:solidFill>
                  <a:schemeClr val="accent4">
                    <a:lumMod val="50000"/>
                  </a:schemeClr>
                </a:solidFill>
              </a:rPr>
              <a:t>Our new offerings will captivate the market</a:t>
            </a:r>
          </a:p>
          <a:p>
            <a:pPr>
              <a:spcAft>
                <a:spcPts val="1800"/>
              </a:spcAft>
              <a:buClr>
                <a:schemeClr val="accent3">
                  <a:lumMod val="75000"/>
                </a:schemeClr>
              </a:buClr>
            </a:pPr>
            <a:endParaRPr lang="en-US" sz="1800" dirty="0">
              <a:solidFill>
                <a:schemeClr val="accent4">
                  <a:lumMod val="50000"/>
                </a:schemeClr>
              </a:solidFill>
            </a:endParaRPr>
          </a:p>
          <a:p>
            <a:pPr>
              <a:spcAft>
                <a:spcPts val="1800"/>
              </a:spcAft>
              <a:buClr>
                <a:schemeClr val="accent3">
                  <a:lumMod val="75000"/>
                </a:schemeClr>
              </a:buClr>
            </a:pPr>
            <a:endParaRPr lang="en-US" dirty="0">
              <a:solidFill>
                <a:schemeClr val="accent4">
                  <a:lumMod val="50000"/>
                </a:schemeClr>
              </a:solidFill>
            </a:endParaRPr>
          </a:p>
          <a:p>
            <a:pPr>
              <a:spcAft>
                <a:spcPts val="1800"/>
              </a:spcAft>
              <a:buClr>
                <a:schemeClr val="accent3">
                  <a:lumMod val="75000"/>
                </a:schemeClr>
              </a:buClr>
            </a:pPr>
            <a:r>
              <a:rPr lang="en-US" sz="1800" dirty="0">
                <a:solidFill>
                  <a:schemeClr val="accent4">
                    <a:lumMod val="50000"/>
                  </a:schemeClr>
                </a:solidFill>
              </a:rPr>
              <a:t>Our marketing campaign will generate anticipation</a:t>
            </a:r>
          </a:p>
          <a:p>
            <a:endParaRPr lang="en-US" dirty="0"/>
          </a:p>
        </p:txBody>
      </p:sp>
      <p:sp>
        <p:nvSpPr>
          <p:cNvPr id="5" name="Slide Number Placeholder 4">
            <a:extLst>
              <a:ext uri="{FF2B5EF4-FFF2-40B4-BE49-F238E27FC236}">
                <a16:creationId xmlns:a16="http://schemas.microsoft.com/office/drawing/2014/main" id="{A915BC64-6AC5-A7BE-0281-C9832CBF4D7F}"/>
              </a:ext>
            </a:extLst>
          </p:cNvPr>
          <p:cNvSpPr>
            <a:spLocks noGrp="1"/>
          </p:cNvSpPr>
          <p:nvPr>
            <p:ph type="sldNum" sz="quarter" idx="12"/>
          </p:nvPr>
        </p:nvSpPr>
        <p:spPr/>
        <p:txBody>
          <a:bodyPr/>
          <a:lstStyle/>
          <a:p>
            <a:fld id="{CBD12358-51D2-46B3-9BDE-DF29528B9454}" type="slidenum">
              <a:rPr lang="en-US" smtClean="0"/>
              <a:t>5</a:t>
            </a:fld>
            <a:endParaRPr lang="en-US" dirty="0"/>
          </a:p>
        </p:txBody>
      </p:sp>
      <p:graphicFrame>
        <p:nvGraphicFramePr>
          <p:cNvPr id="7" name="Content Placeholder 6" descr="A timeline of the product launch">
            <a:extLst>
              <a:ext uri="{FF2B5EF4-FFF2-40B4-BE49-F238E27FC236}">
                <a16:creationId xmlns:a16="http://schemas.microsoft.com/office/drawing/2014/main" id="{801E9530-19BA-1C15-C49F-55660C5772B2}"/>
              </a:ext>
            </a:extLst>
          </p:cNvPr>
          <p:cNvGraphicFramePr>
            <a:graphicFrameLocks noGrp="1"/>
          </p:cNvGraphicFramePr>
          <p:nvPr>
            <p:ph idx="13"/>
            <p:extLst>
              <p:ext uri="{D42A27DB-BD31-4B8C-83A1-F6EECF244321}">
                <p14:modId xmlns:p14="http://schemas.microsoft.com/office/powerpoint/2010/main" val="1529783745"/>
              </p:ext>
            </p:extLst>
          </p:nvPr>
        </p:nvGraphicFramePr>
        <p:xfrm>
          <a:off x="4864100" y="1645920"/>
          <a:ext cx="6383338" cy="37496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85655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77C6F9-B646-5C7D-C75E-C0A52DC72116}"/>
              </a:ext>
            </a:extLst>
          </p:cNvPr>
          <p:cNvSpPr>
            <a:spLocks noGrp="1"/>
          </p:cNvSpPr>
          <p:nvPr>
            <p:ph type="title"/>
          </p:nvPr>
        </p:nvSpPr>
        <p:spPr>
          <a:xfrm>
            <a:off x="777240" y="365760"/>
            <a:ext cx="6291072" cy="2670048"/>
          </a:xfrm>
        </p:spPr>
        <p:txBody>
          <a:bodyPr/>
          <a:lstStyle/>
          <a:p>
            <a:r>
              <a:rPr lang="en-US" dirty="0"/>
              <a:t>Marketing strategies</a:t>
            </a:r>
          </a:p>
        </p:txBody>
      </p:sp>
      <p:sp>
        <p:nvSpPr>
          <p:cNvPr id="6" name="Content Placeholder 5">
            <a:extLst>
              <a:ext uri="{FF2B5EF4-FFF2-40B4-BE49-F238E27FC236}">
                <a16:creationId xmlns:a16="http://schemas.microsoft.com/office/drawing/2014/main" id="{0560E33F-C072-D53E-4C22-9772E6996B38}"/>
              </a:ext>
            </a:extLst>
          </p:cNvPr>
          <p:cNvSpPr>
            <a:spLocks noGrp="1"/>
          </p:cNvSpPr>
          <p:nvPr>
            <p:ph idx="1"/>
          </p:nvPr>
        </p:nvSpPr>
        <p:spPr>
          <a:xfrm>
            <a:off x="3036695" y="3346704"/>
            <a:ext cx="5469775" cy="2670048"/>
          </a:xfrm>
        </p:spPr>
        <p:txBody>
          <a:bodyPr>
            <a:normAutofit/>
          </a:bodyPr>
          <a:lstStyle/>
          <a:p>
            <a:r>
              <a:rPr lang="en-US" dirty="0"/>
              <a:t>Implement personalized engagement strategies</a:t>
            </a:r>
          </a:p>
          <a:p>
            <a:pPr>
              <a:buFont typeface="Courier New" panose="02070309020205020404" pitchFamily="49" charset="0"/>
              <a:buChar char="o"/>
            </a:pPr>
            <a:r>
              <a:rPr lang="en-US" dirty="0"/>
              <a:t>Tailor campaigns to resonate with specific demographics, fostering a sense of relevance and connection</a:t>
            </a:r>
          </a:p>
          <a:p>
            <a:r>
              <a:rPr lang="en-US" dirty="0"/>
              <a:t>Collaborate with influencers and thought leaders to amplify our brand message</a:t>
            </a:r>
          </a:p>
        </p:txBody>
      </p:sp>
      <p:pic>
        <p:nvPicPr>
          <p:cNvPr id="7" name="Picture Placeholder 6" descr="A close up of a weed on the beach">
            <a:extLst>
              <a:ext uri="{FF2B5EF4-FFF2-40B4-BE49-F238E27FC236}">
                <a16:creationId xmlns:a16="http://schemas.microsoft.com/office/drawing/2014/main" id="{445EDA40-7B1B-CCF2-633A-B6D50868BCB3}"/>
              </a:ext>
            </a:extLst>
          </p:cNvPr>
          <p:cNvPicPr>
            <a:picLocks noGrp="1" noChangeAspect="1"/>
          </p:cNvPicPr>
          <p:nvPr>
            <p:ph type="pic" sz="quarter" idx="13"/>
          </p:nvPr>
        </p:nvPicPr>
        <p:blipFill>
          <a:blip r:embed="rId2"/>
          <a:srcRect t="50" b="50"/>
          <a:stretch/>
        </p:blipFill>
        <p:spPr>
          <a:xfrm>
            <a:off x="7818120" y="950976"/>
            <a:ext cx="4050792" cy="4965192"/>
          </a:xfrm>
        </p:spPr>
      </p:pic>
      <p:sp>
        <p:nvSpPr>
          <p:cNvPr id="3" name="Slide Number Placeholder 2">
            <a:extLst>
              <a:ext uri="{FF2B5EF4-FFF2-40B4-BE49-F238E27FC236}">
                <a16:creationId xmlns:a16="http://schemas.microsoft.com/office/drawing/2014/main" id="{CBFCE61F-A4B1-C1BD-8937-C2A157D029EE}"/>
              </a:ext>
            </a:extLst>
          </p:cNvPr>
          <p:cNvSpPr>
            <a:spLocks noGrp="1"/>
          </p:cNvSpPr>
          <p:nvPr>
            <p:ph type="sldNum" sz="quarter" idx="12"/>
          </p:nvPr>
        </p:nvSpPr>
        <p:spPr>
          <a:xfrm>
            <a:off x="8610600" y="6356350"/>
            <a:ext cx="2743200" cy="365125"/>
          </a:xfrm>
        </p:spPr>
        <p:txBody>
          <a:bodyPr/>
          <a:lstStyle/>
          <a:p>
            <a:fld id="{CBD12358-51D2-46B3-9BDE-DF29528B9454}" type="slidenum">
              <a:rPr lang="en-US" smtClean="0"/>
              <a:pPr/>
              <a:t>6</a:t>
            </a:fld>
            <a:endParaRPr lang="en-US" dirty="0"/>
          </a:p>
        </p:txBody>
      </p:sp>
    </p:spTree>
    <p:extLst>
      <p:ext uri="{BB962C8B-B14F-4D97-AF65-F5344CB8AC3E}">
        <p14:creationId xmlns:p14="http://schemas.microsoft.com/office/powerpoint/2010/main" val="2346848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DCC4E6D-ED41-3B9C-A04D-0DD72A5B0E24}"/>
              </a:ext>
            </a:extLst>
          </p:cNvPr>
          <p:cNvSpPr>
            <a:spLocks noGrp="1"/>
          </p:cNvSpPr>
          <p:nvPr>
            <p:ph type="title"/>
          </p:nvPr>
        </p:nvSpPr>
        <p:spPr>
          <a:xfrm>
            <a:off x="777240" y="365760"/>
            <a:ext cx="10890504" cy="1545336"/>
          </a:xfrm>
        </p:spPr>
        <p:txBody>
          <a:bodyPr/>
          <a:lstStyle/>
          <a:p>
            <a:r>
              <a:rPr lang="en-US" dirty="0"/>
              <a:t>Quarterly targets</a:t>
            </a:r>
          </a:p>
        </p:txBody>
      </p:sp>
      <p:sp>
        <p:nvSpPr>
          <p:cNvPr id="5" name="Content Placeholder 4">
            <a:extLst>
              <a:ext uri="{FF2B5EF4-FFF2-40B4-BE49-F238E27FC236}">
                <a16:creationId xmlns:a16="http://schemas.microsoft.com/office/drawing/2014/main" id="{94B2A761-53FB-6C7B-DA9E-26D46207B5BE}"/>
              </a:ext>
            </a:extLst>
          </p:cNvPr>
          <p:cNvSpPr>
            <a:spLocks noGrp="1"/>
          </p:cNvSpPr>
          <p:nvPr>
            <p:ph idx="1"/>
          </p:nvPr>
        </p:nvSpPr>
        <p:spPr>
          <a:xfrm>
            <a:off x="777240" y="2093976"/>
            <a:ext cx="2880360" cy="3776472"/>
          </a:xfrm>
        </p:spPr>
        <p:txBody>
          <a:bodyPr/>
          <a:lstStyle/>
          <a:p>
            <a:r>
              <a:rPr lang="en-US" dirty="0"/>
              <a:t>Market expansion</a:t>
            </a:r>
          </a:p>
          <a:p>
            <a:r>
              <a:rPr lang="en-US" dirty="0"/>
              <a:t>Product innovation</a:t>
            </a:r>
          </a:p>
          <a:p>
            <a:r>
              <a:rPr lang="en-US" dirty="0"/>
              <a:t>Customer retention</a:t>
            </a:r>
          </a:p>
          <a:p>
            <a:pPr marL="0" indent="0">
              <a:buNone/>
            </a:pPr>
            <a:endParaRPr lang="en-US" dirty="0"/>
          </a:p>
          <a:p>
            <a:pPr marL="0" indent="0">
              <a:buNone/>
            </a:pPr>
            <a:endParaRPr lang="en-US" dirty="0"/>
          </a:p>
          <a:p>
            <a:r>
              <a:rPr lang="en-US" dirty="0"/>
              <a:t>Operational efficiency</a:t>
            </a:r>
          </a:p>
          <a:p>
            <a:endParaRPr lang="en-US" dirty="0"/>
          </a:p>
        </p:txBody>
      </p:sp>
      <p:graphicFrame>
        <p:nvGraphicFramePr>
          <p:cNvPr id="7" name="Table Placeholder 2">
            <a:extLst>
              <a:ext uri="{FF2B5EF4-FFF2-40B4-BE49-F238E27FC236}">
                <a16:creationId xmlns:a16="http://schemas.microsoft.com/office/drawing/2014/main" id="{FF220D15-C864-12C9-055A-DB44DD16F45E}"/>
              </a:ext>
            </a:extLst>
          </p:cNvPr>
          <p:cNvGraphicFramePr>
            <a:graphicFrameLocks noGrp="1"/>
          </p:cNvGraphicFramePr>
          <p:nvPr>
            <p:ph idx="13"/>
            <p:extLst>
              <p:ext uri="{D42A27DB-BD31-4B8C-83A1-F6EECF244321}">
                <p14:modId xmlns:p14="http://schemas.microsoft.com/office/powerpoint/2010/main" val="2101031993"/>
              </p:ext>
            </p:extLst>
          </p:nvPr>
        </p:nvGraphicFramePr>
        <p:xfrm>
          <a:off x="4260850" y="2093913"/>
          <a:ext cx="6968359" cy="4016470"/>
        </p:xfrm>
        <a:graphic>
          <a:graphicData uri="http://schemas.openxmlformats.org/drawingml/2006/table">
            <a:tbl>
              <a:tblPr firstRow="1" bandRow="1">
                <a:tableStyleId>{17292A2E-F333-43FB-9621-5CBBE7FDCDCB}</a:tableStyleId>
              </a:tblPr>
              <a:tblGrid>
                <a:gridCol w="1756953">
                  <a:extLst>
                    <a:ext uri="{9D8B030D-6E8A-4147-A177-3AD203B41FA5}">
                      <a16:colId xmlns:a16="http://schemas.microsoft.com/office/drawing/2014/main" val="30750867"/>
                    </a:ext>
                  </a:extLst>
                </a:gridCol>
                <a:gridCol w="1745062">
                  <a:extLst>
                    <a:ext uri="{9D8B030D-6E8A-4147-A177-3AD203B41FA5}">
                      <a16:colId xmlns:a16="http://schemas.microsoft.com/office/drawing/2014/main" val="1038941322"/>
                    </a:ext>
                  </a:extLst>
                </a:gridCol>
                <a:gridCol w="1733172">
                  <a:extLst>
                    <a:ext uri="{9D8B030D-6E8A-4147-A177-3AD203B41FA5}">
                      <a16:colId xmlns:a16="http://schemas.microsoft.com/office/drawing/2014/main" val="529645500"/>
                    </a:ext>
                  </a:extLst>
                </a:gridCol>
                <a:gridCol w="1733172">
                  <a:extLst>
                    <a:ext uri="{9D8B030D-6E8A-4147-A177-3AD203B41FA5}">
                      <a16:colId xmlns:a16="http://schemas.microsoft.com/office/drawing/2014/main" val="3469610457"/>
                    </a:ext>
                  </a:extLst>
                </a:gridCol>
              </a:tblGrid>
              <a:tr h="803294">
                <a:tc>
                  <a:txBody>
                    <a:bodyPr/>
                    <a:lstStyle/>
                    <a:p>
                      <a:pPr algn="ctr"/>
                      <a:r>
                        <a:rPr lang="en-US" dirty="0"/>
                        <a:t>Quarter</a:t>
                      </a:r>
                    </a:p>
                  </a:txBody>
                  <a:tcPr anchor="ctr"/>
                </a:tc>
                <a:tc>
                  <a:txBody>
                    <a:bodyPr/>
                    <a:lstStyle/>
                    <a:p>
                      <a:pPr algn="l"/>
                      <a:r>
                        <a:rPr lang="en-US" dirty="0"/>
                        <a:t>Revenue growth (%)</a:t>
                      </a:r>
                    </a:p>
                  </a:txBody>
                  <a:tcPr anchor="ctr"/>
                </a:tc>
                <a:tc>
                  <a:txBody>
                    <a:bodyPr/>
                    <a:lstStyle/>
                    <a:p>
                      <a:pPr algn="ctr"/>
                      <a:r>
                        <a:rPr lang="en-US" dirty="0"/>
                        <a:t>Market share increase (%)</a:t>
                      </a:r>
                    </a:p>
                  </a:txBody>
                  <a:tcPr anchor="ctr"/>
                </a:tc>
                <a:tc>
                  <a:txBody>
                    <a:bodyPr/>
                    <a:lstStyle/>
                    <a:p>
                      <a:pPr algn="ctr"/>
                      <a:r>
                        <a:rPr lang="en-US" dirty="0"/>
                        <a:t>Customer acquisition</a:t>
                      </a:r>
                    </a:p>
                  </a:txBody>
                  <a:tcPr anchor="ctr"/>
                </a:tc>
                <a:extLst>
                  <a:ext uri="{0D108BD9-81ED-4DB2-BD59-A6C34878D82A}">
                    <a16:rowId xmlns:a16="http://schemas.microsoft.com/office/drawing/2014/main" val="4251432886"/>
                  </a:ext>
                </a:extLst>
              </a:tr>
              <a:tr h="803294">
                <a:tc>
                  <a:txBody>
                    <a:bodyPr/>
                    <a:lstStyle/>
                    <a:p>
                      <a:pPr algn="ctr"/>
                      <a:r>
                        <a:rPr lang="en-US" dirty="0"/>
                        <a:t>Q1</a:t>
                      </a:r>
                    </a:p>
                  </a:txBody>
                  <a:tcPr anchor="ctr"/>
                </a:tc>
                <a:tc>
                  <a:txBody>
                    <a:bodyPr/>
                    <a:lstStyle/>
                    <a:p>
                      <a:pPr algn="l"/>
                      <a:r>
                        <a:rPr lang="en-US" dirty="0"/>
                        <a:t>12</a:t>
                      </a:r>
                    </a:p>
                  </a:txBody>
                  <a:tcPr anchor="ctr"/>
                </a:tc>
                <a:tc>
                  <a:txBody>
                    <a:bodyPr/>
                    <a:lstStyle/>
                    <a:p>
                      <a:pPr algn="ctr"/>
                      <a:r>
                        <a:rPr lang="en-US" dirty="0"/>
                        <a:t>2</a:t>
                      </a:r>
                    </a:p>
                  </a:txBody>
                  <a:tcPr anchor="ctr"/>
                </a:tc>
                <a:tc>
                  <a:txBody>
                    <a:bodyPr/>
                    <a:lstStyle/>
                    <a:p>
                      <a:pPr algn="ctr"/>
                      <a:r>
                        <a:rPr lang="en-US" dirty="0"/>
                        <a:t>500</a:t>
                      </a:r>
                    </a:p>
                  </a:txBody>
                  <a:tcPr anchor="ctr"/>
                </a:tc>
                <a:extLst>
                  <a:ext uri="{0D108BD9-81ED-4DB2-BD59-A6C34878D82A}">
                    <a16:rowId xmlns:a16="http://schemas.microsoft.com/office/drawing/2014/main" val="360240625"/>
                  </a:ext>
                </a:extLst>
              </a:tr>
              <a:tr h="803294">
                <a:tc>
                  <a:txBody>
                    <a:bodyPr/>
                    <a:lstStyle/>
                    <a:p>
                      <a:pPr algn="ctr"/>
                      <a:r>
                        <a:rPr lang="en-US" dirty="0"/>
                        <a:t>Q2</a:t>
                      </a:r>
                    </a:p>
                  </a:txBody>
                  <a:tcPr anchor="ctr"/>
                </a:tc>
                <a:tc>
                  <a:txBody>
                    <a:bodyPr/>
                    <a:lstStyle/>
                    <a:p>
                      <a:pPr algn="ctr"/>
                      <a:r>
                        <a:rPr lang="en-US" dirty="0"/>
                        <a:t>15</a:t>
                      </a:r>
                    </a:p>
                  </a:txBody>
                  <a:tcPr anchor="ctr"/>
                </a:tc>
                <a:tc>
                  <a:txBody>
                    <a:bodyPr/>
                    <a:lstStyle/>
                    <a:p>
                      <a:pPr algn="ctr"/>
                      <a:r>
                        <a:rPr lang="en-US" dirty="0"/>
                        <a:t>3</a:t>
                      </a:r>
                    </a:p>
                  </a:txBody>
                  <a:tcPr anchor="ctr"/>
                </a:tc>
                <a:tc>
                  <a:txBody>
                    <a:bodyPr/>
                    <a:lstStyle/>
                    <a:p>
                      <a:pPr algn="ctr"/>
                      <a:r>
                        <a:rPr lang="en-US" dirty="0"/>
                        <a:t>600</a:t>
                      </a:r>
                    </a:p>
                  </a:txBody>
                  <a:tcPr anchor="ctr"/>
                </a:tc>
                <a:extLst>
                  <a:ext uri="{0D108BD9-81ED-4DB2-BD59-A6C34878D82A}">
                    <a16:rowId xmlns:a16="http://schemas.microsoft.com/office/drawing/2014/main" val="2762393470"/>
                  </a:ext>
                </a:extLst>
              </a:tr>
              <a:tr h="803294">
                <a:tc>
                  <a:txBody>
                    <a:bodyPr/>
                    <a:lstStyle/>
                    <a:p>
                      <a:pPr algn="ctr"/>
                      <a:r>
                        <a:rPr lang="en-US" dirty="0"/>
                        <a:t>Q3</a:t>
                      </a:r>
                    </a:p>
                  </a:txBody>
                  <a:tcPr anchor="ctr"/>
                </a:tc>
                <a:tc>
                  <a:txBody>
                    <a:bodyPr/>
                    <a:lstStyle/>
                    <a:p>
                      <a:pPr algn="r"/>
                      <a:r>
                        <a:rPr lang="en-US" dirty="0"/>
                        <a:t>18</a:t>
                      </a:r>
                    </a:p>
                  </a:txBody>
                  <a:tcPr anchor="ctr"/>
                </a:tc>
                <a:tc>
                  <a:txBody>
                    <a:bodyPr/>
                    <a:lstStyle/>
                    <a:p>
                      <a:pPr algn="ctr"/>
                      <a:r>
                        <a:rPr lang="en-US" dirty="0"/>
                        <a:t>4</a:t>
                      </a:r>
                    </a:p>
                  </a:txBody>
                  <a:tcPr anchor="ctr"/>
                </a:tc>
                <a:tc>
                  <a:txBody>
                    <a:bodyPr/>
                    <a:lstStyle/>
                    <a:p>
                      <a:pPr algn="ctr"/>
                      <a:r>
                        <a:rPr lang="en-US" dirty="0"/>
                        <a:t>700</a:t>
                      </a:r>
                    </a:p>
                  </a:txBody>
                  <a:tcPr anchor="ctr"/>
                </a:tc>
                <a:extLst>
                  <a:ext uri="{0D108BD9-81ED-4DB2-BD59-A6C34878D82A}">
                    <a16:rowId xmlns:a16="http://schemas.microsoft.com/office/drawing/2014/main" val="1311364400"/>
                  </a:ext>
                </a:extLst>
              </a:tr>
              <a:tr h="803294">
                <a:tc>
                  <a:txBody>
                    <a:bodyPr/>
                    <a:lstStyle/>
                    <a:p>
                      <a:pPr algn="ctr"/>
                      <a:r>
                        <a:rPr lang="en-US" dirty="0"/>
                        <a:t>Q4</a:t>
                      </a:r>
                    </a:p>
                  </a:txBody>
                  <a:tcPr anchor="ctr"/>
                </a:tc>
                <a:tc>
                  <a:txBody>
                    <a:bodyPr/>
                    <a:lstStyle/>
                    <a:p>
                      <a:pPr algn="r"/>
                      <a:r>
                        <a:rPr lang="en-US" dirty="0"/>
                        <a:t>20</a:t>
                      </a:r>
                    </a:p>
                  </a:txBody>
                  <a:tcPr anchor="ctr"/>
                </a:tc>
                <a:tc>
                  <a:txBody>
                    <a:bodyPr/>
                    <a:lstStyle/>
                    <a:p>
                      <a:pPr algn="ctr"/>
                      <a:r>
                        <a:rPr lang="en-US" dirty="0"/>
                        <a:t>5</a:t>
                      </a:r>
                    </a:p>
                  </a:txBody>
                  <a:tcPr anchor="ctr"/>
                </a:tc>
                <a:tc>
                  <a:txBody>
                    <a:bodyPr/>
                    <a:lstStyle/>
                    <a:p>
                      <a:pPr algn="ctr"/>
                      <a:r>
                        <a:rPr lang="en-US" dirty="0"/>
                        <a:t>800</a:t>
                      </a:r>
                    </a:p>
                  </a:txBody>
                  <a:tcPr anchor="ctr"/>
                </a:tc>
                <a:extLst>
                  <a:ext uri="{0D108BD9-81ED-4DB2-BD59-A6C34878D82A}">
                    <a16:rowId xmlns:a16="http://schemas.microsoft.com/office/drawing/2014/main" val="2526263980"/>
                  </a:ext>
                </a:extLst>
              </a:tr>
            </a:tbl>
          </a:graphicData>
        </a:graphic>
      </p:graphicFrame>
      <p:sp>
        <p:nvSpPr>
          <p:cNvPr id="3" name="Slide Number Placeholder 2">
            <a:extLst>
              <a:ext uri="{FF2B5EF4-FFF2-40B4-BE49-F238E27FC236}">
                <a16:creationId xmlns:a16="http://schemas.microsoft.com/office/drawing/2014/main" id="{F1210C35-A628-0DFD-9B82-B9D92A99CCA0}"/>
              </a:ext>
            </a:extLst>
          </p:cNvPr>
          <p:cNvSpPr>
            <a:spLocks noGrp="1"/>
          </p:cNvSpPr>
          <p:nvPr>
            <p:ph type="sldNum" sz="quarter" idx="12"/>
          </p:nvPr>
        </p:nvSpPr>
        <p:spPr>
          <a:xfrm>
            <a:off x="8610600" y="6356350"/>
            <a:ext cx="2743200" cy="365125"/>
          </a:xfrm>
        </p:spPr>
        <p:txBody>
          <a:bodyPr/>
          <a:lstStyle/>
          <a:p>
            <a:fld id="{CBD12358-51D2-46B3-9BDE-DF29528B9454}" type="slidenum">
              <a:rPr lang="en-US" smtClean="0"/>
              <a:pPr/>
              <a:t>7</a:t>
            </a:fld>
            <a:endParaRPr lang="en-US" dirty="0"/>
          </a:p>
        </p:txBody>
      </p:sp>
    </p:spTree>
    <p:extLst>
      <p:ext uri="{BB962C8B-B14F-4D97-AF65-F5344CB8AC3E}">
        <p14:creationId xmlns:p14="http://schemas.microsoft.com/office/powerpoint/2010/main" val="1155373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68167B-5A2E-FCAC-1623-F839F32BD90C}"/>
              </a:ext>
            </a:extLst>
          </p:cNvPr>
          <p:cNvSpPr>
            <a:spLocks noGrp="1"/>
          </p:cNvSpPr>
          <p:nvPr>
            <p:ph type="title"/>
          </p:nvPr>
        </p:nvSpPr>
        <p:spPr>
          <a:xfrm>
            <a:off x="777240" y="365760"/>
            <a:ext cx="10890504" cy="1545336"/>
          </a:xfrm>
        </p:spPr>
        <p:txBody>
          <a:bodyPr/>
          <a:lstStyle/>
          <a:p>
            <a:r>
              <a:rPr lang="en-US" dirty="0"/>
              <a:t>Financial snapshot</a:t>
            </a:r>
          </a:p>
        </p:txBody>
      </p:sp>
      <p:graphicFrame>
        <p:nvGraphicFramePr>
          <p:cNvPr id="6" name="Table Placeholder 3">
            <a:extLst>
              <a:ext uri="{FF2B5EF4-FFF2-40B4-BE49-F238E27FC236}">
                <a16:creationId xmlns:a16="http://schemas.microsoft.com/office/drawing/2014/main" id="{CE74907B-84BC-35FC-8560-C602C8F63567}"/>
              </a:ext>
            </a:extLst>
          </p:cNvPr>
          <p:cNvGraphicFramePr>
            <a:graphicFrameLocks noGrp="1"/>
          </p:cNvGraphicFramePr>
          <p:nvPr>
            <p:ph idx="13"/>
            <p:extLst>
              <p:ext uri="{D42A27DB-BD31-4B8C-83A1-F6EECF244321}">
                <p14:modId xmlns:p14="http://schemas.microsoft.com/office/powerpoint/2010/main" val="4116086917"/>
              </p:ext>
            </p:extLst>
          </p:nvPr>
        </p:nvGraphicFramePr>
        <p:xfrm>
          <a:off x="804863" y="2093913"/>
          <a:ext cx="10470930" cy="4248145"/>
        </p:xfrm>
        <a:graphic>
          <a:graphicData uri="http://schemas.openxmlformats.org/drawingml/2006/table">
            <a:tbl>
              <a:tblPr firstRow="1" bandRow="1">
                <a:tableStyleId>{17292A2E-F333-43FB-9621-5CBBE7FDCDCB}</a:tableStyleId>
              </a:tblPr>
              <a:tblGrid>
                <a:gridCol w="2743257">
                  <a:extLst>
                    <a:ext uri="{9D8B030D-6E8A-4147-A177-3AD203B41FA5}">
                      <a16:colId xmlns:a16="http://schemas.microsoft.com/office/drawing/2014/main" val="130956065"/>
                    </a:ext>
                  </a:extLst>
                </a:gridCol>
                <a:gridCol w="2377295">
                  <a:extLst>
                    <a:ext uri="{9D8B030D-6E8A-4147-A177-3AD203B41FA5}">
                      <a16:colId xmlns:a16="http://schemas.microsoft.com/office/drawing/2014/main" val="2749965458"/>
                    </a:ext>
                  </a:extLst>
                </a:gridCol>
                <a:gridCol w="2775463">
                  <a:extLst>
                    <a:ext uri="{9D8B030D-6E8A-4147-A177-3AD203B41FA5}">
                      <a16:colId xmlns:a16="http://schemas.microsoft.com/office/drawing/2014/main" val="2116711163"/>
                    </a:ext>
                  </a:extLst>
                </a:gridCol>
                <a:gridCol w="2574915">
                  <a:extLst>
                    <a:ext uri="{9D8B030D-6E8A-4147-A177-3AD203B41FA5}">
                      <a16:colId xmlns:a16="http://schemas.microsoft.com/office/drawing/2014/main" val="1186885001"/>
                    </a:ext>
                  </a:extLst>
                </a:gridCol>
              </a:tblGrid>
              <a:tr h="666749">
                <a:tc>
                  <a:txBody>
                    <a:bodyPr/>
                    <a:lstStyle/>
                    <a:p>
                      <a:pPr marL="274320" algn="ctr"/>
                      <a:r>
                        <a:rPr lang="en-US" dirty="0"/>
                        <a:t>Metric</a:t>
                      </a:r>
                    </a:p>
                  </a:txBody>
                  <a:tcPr anchor="ctr"/>
                </a:tc>
                <a:tc>
                  <a:txBody>
                    <a:bodyPr/>
                    <a:lstStyle/>
                    <a:p>
                      <a:pPr algn="ctr"/>
                      <a:r>
                        <a:rPr lang="en-US" dirty="0"/>
                        <a:t>Current value</a:t>
                      </a:r>
                    </a:p>
                  </a:txBody>
                  <a:tcPr anchor="ctr"/>
                </a:tc>
                <a:tc>
                  <a:txBody>
                    <a:bodyPr/>
                    <a:lstStyle/>
                    <a:p>
                      <a:pPr algn="ctr"/>
                      <a:r>
                        <a:rPr lang="en-US" dirty="0"/>
                        <a:t>Previous quarter</a:t>
                      </a:r>
                    </a:p>
                  </a:txBody>
                  <a:tcPr anchor="ctr"/>
                </a:tc>
                <a:tc>
                  <a:txBody>
                    <a:bodyPr/>
                    <a:lstStyle/>
                    <a:p>
                      <a:pPr algn="ctr"/>
                      <a:r>
                        <a:rPr lang="en-US" dirty="0"/>
                        <a:t>Change (%)</a:t>
                      </a:r>
                    </a:p>
                  </a:txBody>
                  <a:tcPr anchor="ctr"/>
                </a:tc>
                <a:extLst>
                  <a:ext uri="{0D108BD9-81ED-4DB2-BD59-A6C34878D82A}">
                    <a16:rowId xmlns:a16="http://schemas.microsoft.com/office/drawing/2014/main" val="3741017008"/>
                  </a:ext>
                </a:extLst>
              </a:tr>
              <a:tr h="666749">
                <a:tc>
                  <a:txBody>
                    <a:bodyPr/>
                    <a:lstStyle/>
                    <a:p>
                      <a:pPr marL="274320" algn="ctr"/>
                      <a:r>
                        <a:rPr lang="en-US" dirty="0"/>
                        <a:t>Revenue</a:t>
                      </a:r>
                    </a:p>
                  </a:txBody>
                  <a:tcPr anchor="ctr"/>
                </a:tc>
                <a:tc>
                  <a:txBody>
                    <a:bodyPr/>
                    <a:lstStyle/>
                    <a:p>
                      <a:pPr algn="ctr">
                        <a:spcAft>
                          <a:spcPts val="600"/>
                        </a:spcAft>
                      </a:pPr>
                      <a:r>
                        <a:rPr lang="en-US" dirty="0"/>
                        <a:t>$2,500,000</a:t>
                      </a:r>
                    </a:p>
                  </a:txBody>
                  <a:tcPr anchor="ctr"/>
                </a:tc>
                <a:tc>
                  <a:txBody>
                    <a:bodyPr/>
                    <a:lstStyle/>
                    <a:p>
                      <a:pPr algn="ctr">
                        <a:spcAft>
                          <a:spcPts val="600"/>
                        </a:spcAft>
                      </a:pPr>
                      <a:r>
                        <a:rPr lang="en-US" dirty="0"/>
                        <a:t>$2,200,000</a:t>
                      </a:r>
                    </a:p>
                  </a:txBody>
                  <a:tcPr anchor="ctr"/>
                </a:tc>
                <a:tc>
                  <a:txBody>
                    <a:bodyPr/>
                    <a:lstStyle/>
                    <a:p>
                      <a:pPr algn="ctr"/>
                      <a:r>
                        <a:rPr lang="en-US" dirty="0"/>
                        <a:t>+14%</a:t>
                      </a:r>
                    </a:p>
                  </a:txBody>
                  <a:tcPr anchor="ctr"/>
                </a:tc>
                <a:extLst>
                  <a:ext uri="{0D108BD9-81ED-4DB2-BD59-A6C34878D82A}">
                    <a16:rowId xmlns:a16="http://schemas.microsoft.com/office/drawing/2014/main" val="511888340"/>
                  </a:ext>
                </a:extLst>
              </a:tr>
              <a:tr h="666749">
                <a:tc>
                  <a:txBody>
                    <a:bodyPr/>
                    <a:lstStyle/>
                    <a:p>
                      <a:pPr marL="274320" algn="ctr"/>
                      <a:r>
                        <a:rPr lang="en-US" dirty="0"/>
                        <a:t>Operating expenses</a:t>
                      </a:r>
                    </a:p>
                  </a:txBody>
                  <a:tcPr anchor="ctr"/>
                </a:tc>
                <a:tc>
                  <a:txBody>
                    <a:bodyPr/>
                    <a:lstStyle/>
                    <a:p>
                      <a:pPr algn="ctr">
                        <a:spcAft>
                          <a:spcPts val="600"/>
                        </a:spcAft>
                      </a:pPr>
                      <a:r>
                        <a:rPr lang="en-US" dirty="0"/>
                        <a:t>$1,200,000</a:t>
                      </a:r>
                    </a:p>
                  </a:txBody>
                  <a:tcPr anchor="ctr"/>
                </a:tc>
                <a:tc>
                  <a:txBody>
                    <a:bodyPr/>
                    <a:lstStyle/>
                    <a:p>
                      <a:pPr algn="ctr">
                        <a:spcAft>
                          <a:spcPts val="600"/>
                        </a:spcAft>
                      </a:pPr>
                      <a:r>
                        <a:rPr lang="en-US" dirty="0"/>
                        <a:t>$1,400,000</a:t>
                      </a:r>
                    </a:p>
                  </a:txBody>
                  <a:tcPr anchor="ctr"/>
                </a:tc>
                <a:tc>
                  <a:txBody>
                    <a:bodyPr/>
                    <a:lstStyle/>
                    <a:p>
                      <a:pPr algn="ctr"/>
                      <a:r>
                        <a:rPr lang="en-US" dirty="0"/>
                        <a:t>-14%</a:t>
                      </a:r>
                    </a:p>
                  </a:txBody>
                  <a:tcPr anchor="ctr"/>
                </a:tc>
                <a:extLst>
                  <a:ext uri="{0D108BD9-81ED-4DB2-BD59-A6C34878D82A}">
                    <a16:rowId xmlns:a16="http://schemas.microsoft.com/office/drawing/2014/main" val="3937089168"/>
                  </a:ext>
                </a:extLst>
              </a:tr>
              <a:tr h="666749">
                <a:tc>
                  <a:txBody>
                    <a:bodyPr/>
                    <a:lstStyle/>
                    <a:p>
                      <a:pPr marL="274320" algn="ctr"/>
                      <a:r>
                        <a:rPr lang="en-US" dirty="0"/>
                        <a:t>Net profit</a:t>
                      </a:r>
                    </a:p>
                  </a:txBody>
                  <a:tcPr anchor="ctr"/>
                </a:tc>
                <a:tc>
                  <a:txBody>
                    <a:bodyPr/>
                    <a:lstStyle/>
                    <a:p>
                      <a:pPr algn="ctr">
                        <a:spcAft>
                          <a:spcPts val="600"/>
                        </a:spcAft>
                      </a:pPr>
                      <a:r>
                        <a:rPr lang="en-US" dirty="0"/>
                        <a:t>$1,000,000</a:t>
                      </a:r>
                    </a:p>
                  </a:txBody>
                  <a:tcPr anchor="ctr"/>
                </a:tc>
                <a:tc>
                  <a:txBody>
                    <a:bodyPr/>
                    <a:lstStyle/>
                    <a:p>
                      <a:pPr algn="ctr">
                        <a:spcAft>
                          <a:spcPts val="600"/>
                        </a:spcAft>
                      </a:pPr>
                      <a:r>
                        <a:rPr lang="en-US" dirty="0"/>
                        <a:t>$800,000	</a:t>
                      </a:r>
                    </a:p>
                  </a:txBody>
                  <a:tcPr anchor="ctr"/>
                </a:tc>
                <a:tc>
                  <a:txBody>
                    <a:bodyPr/>
                    <a:lstStyle/>
                    <a:p>
                      <a:pPr algn="ctr"/>
                      <a:r>
                        <a:rPr lang="en-US" dirty="0"/>
                        <a:t>+25%</a:t>
                      </a:r>
                    </a:p>
                  </a:txBody>
                  <a:tcPr anchor="ctr"/>
                </a:tc>
                <a:extLst>
                  <a:ext uri="{0D108BD9-81ED-4DB2-BD59-A6C34878D82A}">
                    <a16:rowId xmlns:a16="http://schemas.microsoft.com/office/drawing/2014/main" val="1031597798"/>
                  </a:ext>
                </a:extLst>
              </a:tr>
              <a:tr h="666749">
                <a:tc>
                  <a:txBody>
                    <a:bodyPr/>
                    <a:lstStyle/>
                    <a:p>
                      <a:pPr marL="274320" algn="ctr"/>
                      <a:r>
                        <a:rPr lang="en-US" dirty="0"/>
                        <a:t>Operating margin</a:t>
                      </a:r>
                    </a:p>
                  </a:txBody>
                  <a:tcPr anchor="ctr"/>
                </a:tc>
                <a:tc>
                  <a:txBody>
                    <a:bodyPr/>
                    <a:lstStyle/>
                    <a:p>
                      <a:pPr algn="ctr">
                        <a:spcAft>
                          <a:spcPts val="600"/>
                        </a:spcAft>
                      </a:pPr>
                      <a:r>
                        <a:rPr lang="en-US" dirty="0"/>
                        <a:t>40%</a:t>
                      </a:r>
                    </a:p>
                  </a:txBody>
                  <a:tcPr anchor="ctr"/>
                </a:tc>
                <a:tc>
                  <a:txBody>
                    <a:bodyPr/>
                    <a:lstStyle/>
                    <a:p>
                      <a:pPr algn="ctr">
                        <a:spcAft>
                          <a:spcPts val="600"/>
                        </a:spcAft>
                      </a:pPr>
                      <a:r>
                        <a:rPr lang="en-US" dirty="0"/>
                        <a:t>36%</a:t>
                      </a:r>
                    </a:p>
                  </a:txBody>
                  <a:tcPr anchor="ctr"/>
                </a:tc>
                <a:tc>
                  <a:txBody>
                    <a:bodyPr/>
                    <a:lstStyle/>
                    <a:p>
                      <a:pPr algn="ctr"/>
                      <a:r>
                        <a:rPr lang="en-US" dirty="0"/>
                        <a:t>+4%</a:t>
                      </a:r>
                    </a:p>
                  </a:txBody>
                  <a:tcPr anchor="ctr"/>
                </a:tc>
                <a:extLst>
                  <a:ext uri="{0D108BD9-81ED-4DB2-BD59-A6C34878D82A}">
                    <a16:rowId xmlns:a16="http://schemas.microsoft.com/office/drawing/2014/main" val="1194376521"/>
                  </a:ext>
                </a:extLst>
              </a:tr>
              <a:tr h="666749">
                <a:tc>
                  <a:txBody>
                    <a:bodyPr/>
                    <a:lstStyle/>
                    <a:p>
                      <a:pPr marL="274320" algn="ctr"/>
                      <a:r>
                        <a:rPr lang="en-US" dirty="0"/>
                        <a:t>Cash reserves</a:t>
                      </a:r>
                    </a:p>
                  </a:txBody>
                  <a:tcPr anchor="ctr"/>
                </a:tc>
                <a:tc>
                  <a:txBody>
                    <a:bodyPr/>
                    <a:lstStyle/>
                    <a:p>
                      <a:pPr algn="ctr">
                        <a:spcAft>
                          <a:spcPts val="600"/>
                        </a:spcAft>
                      </a:pPr>
                      <a:r>
                        <a:rPr lang="en-US" dirty="0"/>
                        <a:t>$5,000,000</a:t>
                      </a:r>
                    </a:p>
                  </a:txBody>
                  <a:tcPr anchor="ctr"/>
                </a:tc>
                <a:tc>
                  <a:txBody>
                    <a:bodyPr/>
                    <a:lstStyle/>
                    <a:p>
                      <a:pPr algn="ctr">
                        <a:spcAft>
                          <a:spcPts val="600"/>
                        </a:spcAft>
                      </a:pPr>
                      <a:r>
                        <a:rPr lang="en-US" dirty="0"/>
                        <a:t>$4,500,000</a:t>
                      </a:r>
                    </a:p>
                  </a:txBody>
                  <a:tcPr anchor="ctr"/>
                </a:tc>
                <a:tc>
                  <a:txBody>
                    <a:bodyPr/>
                    <a:lstStyle/>
                    <a:p>
                      <a:pPr algn="ctr"/>
                      <a:r>
                        <a:rPr lang="en-US" dirty="0"/>
                        <a:t>+3.333333333333333333333333333333333333%</a:t>
                      </a:r>
                    </a:p>
                  </a:txBody>
                  <a:tcPr anchor="ctr"/>
                </a:tc>
                <a:extLst>
                  <a:ext uri="{0D108BD9-81ED-4DB2-BD59-A6C34878D82A}">
                    <a16:rowId xmlns:a16="http://schemas.microsoft.com/office/drawing/2014/main" val="1918266800"/>
                  </a:ext>
                </a:extLst>
              </a:tr>
            </a:tbl>
          </a:graphicData>
        </a:graphic>
      </p:graphicFrame>
      <p:sp>
        <p:nvSpPr>
          <p:cNvPr id="3" name="Slide Number Placeholder 2">
            <a:extLst>
              <a:ext uri="{FF2B5EF4-FFF2-40B4-BE49-F238E27FC236}">
                <a16:creationId xmlns:a16="http://schemas.microsoft.com/office/drawing/2014/main" id="{E72D1435-9E6A-5F3A-C02E-7ABBE33226FF}"/>
              </a:ext>
            </a:extLst>
          </p:cNvPr>
          <p:cNvSpPr>
            <a:spLocks noGrp="1"/>
          </p:cNvSpPr>
          <p:nvPr>
            <p:ph type="sldNum" sz="quarter" idx="12"/>
          </p:nvPr>
        </p:nvSpPr>
        <p:spPr>
          <a:xfrm>
            <a:off x="8610600" y="6356350"/>
            <a:ext cx="2743200" cy="365125"/>
          </a:xfrm>
        </p:spPr>
        <p:txBody>
          <a:bodyPr/>
          <a:lstStyle/>
          <a:p>
            <a:fld id="{CBD12358-51D2-46B3-9BDE-DF29528B9454}" type="slidenum">
              <a:rPr lang="en-US" smtClean="0"/>
              <a:pPr/>
              <a:t>8</a:t>
            </a:fld>
            <a:endParaRPr lang="en-US" dirty="0"/>
          </a:p>
        </p:txBody>
      </p:sp>
    </p:spTree>
    <p:extLst>
      <p:ext uri="{BB962C8B-B14F-4D97-AF65-F5344CB8AC3E}">
        <p14:creationId xmlns:p14="http://schemas.microsoft.com/office/powerpoint/2010/main" val="2551074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31B0D7-DAD1-8AD2-F7B4-83A6863C81F5}"/>
              </a:ext>
            </a:extLst>
          </p:cNvPr>
          <p:cNvSpPr>
            <a:spLocks noGrp="1"/>
          </p:cNvSpPr>
          <p:nvPr>
            <p:ph type="title"/>
          </p:nvPr>
        </p:nvSpPr>
        <p:spPr>
          <a:xfrm>
            <a:off x="777240" y="365760"/>
            <a:ext cx="10890504" cy="1545336"/>
          </a:xfrm>
        </p:spPr>
        <p:txBody>
          <a:bodyPr/>
          <a:lstStyle/>
          <a:p>
            <a:r>
              <a:rPr lang="en-US" dirty="0"/>
              <a:t>Future initiatives </a:t>
            </a:r>
          </a:p>
        </p:txBody>
      </p:sp>
      <p:sp>
        <p:nvSpPr>
          <p:cNvPr id="5" name="Content Placeholder 4">
            <a:extLst>
              <a:ext uri="{FF2B5EF4-FFF2-40B4-BE49-F238E27FC236}">
                <a16:creationId xmlns:a16="http://schemas.microsoft.com/office/drawing/2014/main" id="{E17D3A0F-8DE2-B626-823A-0F9F18E331A5}"/>
              </a:ext>
            </a:extLst>
          </p:cNvPr>
          <p:cNvSpPr>
            <a:spLocks noGrp="1"/>
          </p:cNvSpPr>
          <p:nvPr>
            <p:ph idx="1"/>
          </p:nvPr>
        </p:nvSpPr>
        <p:spPr>
          <a:xfrm>
            <a:off x="777240" y="2093976"/>
            <a:ext cx="6995160" cy="4262374"/>
          </a:xfrm>
        </p:spPr>
        <p:txBody>
          <a:bodyPr wrap="none">
            <a:normAutofit/>
          </a:bodyPr>
          <a:lstStyle/>
          <a:p>
            <a:r>
              <a:rPr lang="en-US" b="1" dirty="0"/>
              <a:t>Product enhancement</a:t>
            </a:r>
            <a:r>
              <a:rPr lang="en-US" dirty="0"/>
              <a:t>. Introduce regular updates and features </a:t>
            </a:r>
          </a:p>
          <a:p>
            <a:pPr marL="0" indent="0">
              <a:buNone/>
            </a:pPr>
            <a:r>
              <a:rPr lang="en-US" dirty="0"/>
              <a:t>to enhance product offerings.</a:t>
            </a:r>
          </a:p>
          <a:p>
            <a:r>
              <a:rPr lang="en-US" b="1" dirty="0"/>
              <a:t>Technology integration</a:t>
            </a:r>
            <a:r>
              <a:rPr lang="en-US" dirty="0"/>
              <a:t>. Explore emerging technologies for potential </a:t>
            </a:r>
          </a:p>
          <a:p>
            <a:pPr marL="0" indent="0">
              <a:buNone/>
            </a:pPr>
            <a:r>
              <a:rPr lang="en-US" dirty="0"/>
              <a:t>integration into our operations.</a:t>
            </a:r>
          </a:p>
          <a:p>
            <a:r>
              <a:rPr lang="en-US" b="1" dirty="0"/>
              <a:t>Collaborative partnerships</a:t>
            </a:r>
            <a:r>
              <a:rPr lang="en-US" dirty="0"/>
              <a:t>. Foster collaborations with tech innovators </a:t>
            </a:r>
          </a:p>
          <a:p>
            <a:pPr marL="0" indent="0">
              <a:buNone/>
            </a:pPr>
            <a:r>
              <a:rPr lang="en-US" dirty="0"/>
              <a:t>and industry leaders to drive innovation.</a:t>
            </a:r>
          </a:p>
          <a:p>
            <a:endParaRPr lang="en-US" dirty="0"/>
          </a:p>
          <a:p>
            <a:endParaRPr lang="en-US" dirty="0"/>
          </a:p>
        </p:txBody>
      </p:sp>
      <p:sp>
        <p:nvSpPr>
          <p:cNvPr id="3" name="Slide Number Placeholder 2">
            <a:extLst>
              <a:ext uri="{FF2B5EF4-FFF2-40B4-BE49-F238E27FC236}">
                <a16:creationId xmlns:a16="http://schemas.microsoft.com/office/drawing/2014/main" id="{F785354A-49B3-6FB4-DAF4-06FC9566C839}"/>
              </a:ext>
            </a:extLst>
          </p:cNvPr>
          <p:cNvSpPr>
            <a:spLocks noGrp="1"/>
          </p:cNvSpPr>
          <p:nvPr>
            <p:ph type="sldNum" sz="quarter" idx="12"/>
          </p:nvPr>
        </p:nvSpPr>
        <p:spPr>
          <a:xfrm>
            <a:off x="8610600" y="6356350"/>
            <a:ext cx="2743200" cy="365125"/>
          </a:xfrm>
        </p:spPr>
        <p:txBody>
          <a:bodyPr/>
          <a:lstStyle/>
          <a:p>
            <a:fld id="{CBD12358-51D2-46B3-9BDE-DF29528B9454}" type="slidenum">
              <a:rPr lang="en-US" smtClean="0"/>
              <a:pPr/>
              <a:t>9</a:t>
            </a:fld>
            <a:endParaRPr lang="en-US" dirty="0"/>
          </a:p>
        </p:txBody>
      </p:sp>
      <p:graphicFrame>
        <p:nvGraphicFramePr>
          <p:cNvPr id="2" name="Chart 1">
            <a:extLst>
              <a:ext uri="{FF2B5EF4-FFF2-40B4-BE49-F238E27FC236}">
                <a16:creationId xmlns:a16="http://schemas.microsoft.com/office/drawing/2014/main" id="{2FB8C649-34A4-7232-EB70-35E38D43C247}"/>
              </a:ext>
            </a:extLst>
          </p:cNvPr>
          <p:cNvGraphicFramePr/>
          <p:nvPr>
            <p:extLst>
              <p:ext uri="{D42A27DB-BD31-4B8C-83A1-F6EECF244321}">
                <p14:modId xmlns:p14="http://schemas.microsoft.com/office/powerpoint/2010/main" val="1707394023"/>
              </p:ext>
            </p:extLst>
          </p:nvPr>
        </p:nvGraphicFramePr>
        <p:xfrm>
          <a:off x="8985250" y="2024328"/>
          <a:ext cx="2743200" cy="620527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58503895"/>
      </p:ext>
    </p:extLst>
  </p:cSld>
  <p:clrMapOvr>
    <a:masterClrMapping/>
  </p:clrMapOvr>
</p:sld>
</file>

<file path=ppt/theme/theme1.xml><?xml version="1.0" encoding="utf-8"?>
<a:theme xmlns:a="http://schemas.openxmlformats.org/drawingml/2006/main" name="Custom">
  <a:themeElements>
    <a:clrScheme name="Custom 17">
      <a:dk1>
        <a:sysClr val="windowText" lastClr="000000"/>
      </a:dk1>
      <a:lt1>
        <a:sysClr val="window" lastClr="FFFFFF"/>
      </a:lt1>
      <a:dk2>
        <a:srgbClr val="44546A"/>
      </a:dk2>
      <a:lt2>
        <a:srgbClr val="E7E6E6"/>
      </a:lt2>
      <a:accent1>
        <a:srgbClr val="BED6DA"/>
      </a:accent1>
      <a:accent2>
        <a:srgbClr val="3E7090"/>
      </a:accent2>
      <a:accent3>
        <a:srgbClr val="93A5A8"/>
      </a:accent3>
      <a:accent4>
        <a:srgbClr val="627272"/>
      </a:accent4>
      <a:accent5>
        <a:srgbClr val="BDA07D"/>
      </a:accent5>
      <a:accent6>
        <a:srgbClr val="D8CAB7"/>
      </a:accent6>
      <a:hlink>
        <a:srgbClr val="0563C1"/>
      </a:hlink>
      <a:folHlink>
        <a:srgbClr val="954F72"/>
      </a:folHlink>
    </a:clrScheme>
    <a:fontScheme name="Custom 24">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468121_win32_CP_V3" id="{DB41292E-DA07-4A60-84D2-21F0B686AF93}" vid="{CD2DD4A9-674C-44A3-BA93-D7C3019ED0B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279BBA1-1277-4614-8DDE-B2EB22751222}">
  <ds:schemaRefs>
    <ds:schemaRef ds:uri="http://schemas.microsoft.com/sharepoint/v3/contenttype/forms"/>
  </ds:schemaRefs>
</ds:datastoreItem>
</file>

<file path=customXml/itemProps2.xml><?xml version="1.0" encoding="utf-8"?>
<ds:datastoreItem xmlns:ds="http://schemas.openxmlformats.org/officeDocument/2006/customXml" ds:itemID="{62AF5DA8-6387-4138-BF96-B65D39F2FC21}">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BE47603A-423C-4B8F-AA3D-8E6FA47105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254</Words>
  <Application>Microsoft Macintosh PowerPoint</Application>
  <PresentationFormat>Widescreen</PresentationFormat>
  <Paragraphs>100</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Courier New</vt:lpstr>
      <vt:lpstr>Segoe UI Light</vt:lpstr>
      <vt:lpstr>Custom</vt:lpstr>
      <vt:lpstr>Coastal      Marketin presentation</vt:lpstr>
      <vt:lpstr>Agenda</vt:lpstr>
      <vt:lpstr>STRATEGIES FOR GROWTH</vt:lpstr>
      <vt:lpstr>MARKET EXPANSION</vt:lpstr>
      <vt:lpstr>Dynamic delivery</vt:lpstr>
      <vt:lpstr>Marketing strategies</vt:lpstr>
      <vt:lpstr>Quarterly targets</vt:lpstr>
      <vt:lpstr>Financial snapshot</vt:lpstr>
      <vt:lpstr>Future initiatives </vt:lpstr>
      <vt:lpstr>THANK  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
  <cp:revision>1</cp:revision>
  <dcterms:created xsi:type="dcterms:W3CDTF">2021-05-30T14:58:49Z</dcterms:created>
  <dcterms:modified xsi:type="dcterms:W3CDTF">2024-10-05T14:08:01Z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